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7A4C1-CCC0-425D-98E5-728497DAEAB5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6FB58-D40E-4EE3-96A4-35B0C56C31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85D2A-AB29-49DB-BEAF-87D52CEE4325}" type="slidenum">
              <a:rPr lang="en-US"/>
              <a:pPr/>
              <a:t>1</a:t>
            </a:fld>
            <a:endParaRPr lang="en-US"/>
          </a:p>
        </p:txBody>
      </p:sp>
      <p:sp>
        <p:nvSpPr>
          <p:cNvPr id="768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381000" y="4343400"/>
            <a:ext cx="6172200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 Challenge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EAE3A-7E24-4E9E-AD9B-C737AEDF6B52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381000" y="4343400"/>
            <a:ext cx="6172200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 Challenge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C2807-5340-4030-83C2-9C2F5C4295F7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381000" y="4343400"/>
            <a:ext cx="6172200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 Challenge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C077B-CDD2-4C7C-8BCB-1518A4D40C99}" type="slidenum">
              <a:rPr lang="en-US"/>
              <a:pPr/>
              <a:t>4</a:t>
            </a:fld>
            <a:endParaRPr lang="en-US"/>
          </a:p>
        </p:txBody>
      </p:sp>
      <p:sp>
        <p:nvSpPr>
          <p:cNvPr id="829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381000" y="4343400"/>
            <a:ext cx="6172200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 Challenge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55F92-E38A-440D-8B84-D2B0A7DF6092}" type="slidenum">
              <a:rPr lang="en-US"/>
              <a:pPr/>
              <a:t>5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381000" y="4343400"/>
            <a:ext cx="6172200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 Challenge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AE9BF-6465-49AC-AC9D-A436CCEA67FD}" type="slidenum">
              <a:rPr lang="en-US"/>
              <a:pPr/>
              <a:t>6</a:t>
            </a:fld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381000" y="4343400"/>
            <a:ext cx="6172200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 Challenge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B29069-0DEB-4485-ABF6-AF6615ED9CBA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B48239-8EF9-46B7-A6B0-F0ADD35F42E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46863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46736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143000" y="2108200"/>
            <a:ext cx="738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1.  Take an index card and divide both sides in half by drawing a lines across the middle of both sides.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681163" y="700088"/>
            <a:ext cx="6386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Times" charset="0"/>
              </a:rPr>
              <a:t>Creating LINCS Study Cards</a:t>
            </a:r>
            <a:endParaRPr lang="en-US" sz="3200" b="1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20574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20447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30350" y="781050"/>
            <a:ext cx="6243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Times" charset="0"/>
              </a:rPr>
              <a:t>Creating LINCS Study Cards</a:t>
            </a:r>
            <a:endParaRPr lang="en-US" sz="1800" b="1" i="1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77827" name="Oval 3"/>
          <p:cNvSpPr>
            <a:spLocks noChangeArrowheads="1"/>
          </p:cNvSpPr>
          <p:nvPr/>
        </p:nvSpPr>
        <p:spPr bwMode="auto">
          <a:xfrm>
            <a:off x="2362200" y="3733800"/>
            <a:ext cx="16764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19400" y="3810000"/>
            <a:ext cx="70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fief</a:t>
            </a:r>
            <a:endParaRPr lang="en-US" sz="2800">
              <a:latin typeface="Arial" pitchFamily="34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6863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46736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143000" y="1981200"/>
            <a:ext cx="738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2.  Write the word to be learned on the top half of one side. Then circle it.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0574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20447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17650" y="658813"/>
            <a:ext cx="6108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Times" charset="0"/>
              </a:rPr>
              <a:t>Creating LINCS Study Cards</a:t>
            </a:r>
            <a:endParaRPr lang="en-US" sz="1800" b="1" i="1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3575050" y="2622550"/>
            <a:ext cx="2182813" cy="11541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786313" y="3706813"/>
            <a:ext cx="2298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Land given by king for fighting in army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2362200" y="3733800"/>
            <a:ext cx="16764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819400" y="3810000"/>
            <a:ext cx="70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fief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46863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46736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143000" y="1981200"/>
            <a:ext cx="738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3.  Write the parts of the definition you need to remember on the top of the other side.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20574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20447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Line 2"/>
          <p:cNvSpPr>
            <a:spLocks noChangeShapeType="1"/>
          </p:cNvSpPr>
          <p:nvPr/>
        </p:nvSpPr>
        <p:spPr bwMode="auto">
          <a:xfrm>
            <a:off x="1484313" y="2705100"/>
            <a:ext cx="890587" cy="185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533525" y="808038"/>
            <a:ext cx="615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Times" charset="0"/>
              </a:rPr>
              <a:t>Creating LINCS Study Cards</a:t>
            </a:r>
            <a:endParaRPr lang="en-US" sz="1800" b="1" i="1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786313" y="3706813"/>
            <a:ext cx="2298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Land given by king for fighting in army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2362200" y="3733800"/>
            <a:ext cx="16764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2819400" y="3810000"/>
            <a:ext cx="70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fief</a:t>
            </a:r>
            <a:endParaRPr lang="en-US" sz="2800">
              <a:latin typeface="Arial" pitchFamily="34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46863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46736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1143000" y="1981200"/>
            <a:ext cx="738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4.  Write the Reminding Word on the bottom half of the first side.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20574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20447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2743200" y="4572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chief</a:t>
            </a:r>
            <a:endParaRPr lang="en-US" sz="2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03363" y="793750"/>
            <a:ext cx="6192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Times" charset="0"/>
              </a:rPr>
              <a:t>Creating LINCS Study Cards</a:t>
            </a:r>
            <a:endParaRPr lang="en-US" sz="1800" b="1" i="1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724400" y="44958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Chief of his land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3636963" y="2419350"/>
            <a:ext cx="1139825" cy="21399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786313" y="3706813"/>
            <a:ext cx="2298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Land given by king for fighting in army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2362200" y="3733800"/>
            <a:ext cx="16764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2819400" y="3810000"/>
            <a:ext cx="70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fief</a:t>
            </a:r>
            <a:endParaRPr lang="en-US" sz="2800">
              <a:latin typeface="Arial" pitchFamily="34" charset="0"/>
            </a:endParaRP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46863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>
            <a:off x="46736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1143000" y="1981200"/>
            <a:ext cx="738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5.  Write the LINCing Story on the bottom half of the second side.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20574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2743200" y="4572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chief</a:t>
            </a:r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>
            <a:off x="20447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 flipH="1">
            <a:off x="5829300" y="4441825"/>
            <a:ext cx="1588" cy="7127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16063" y="820738"/>
            <a:ext cx="632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Times" charset="0"/>
              </a:rPr>
              <a:t>Creating LINCS Study Cards</a:t>
            </a:r>
            <a:endParaRPr lang="en-US" sz="1800" b="1" i="1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724400" y="44958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Chief of his land</a:t>
            </a: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 flipH="1">
            <a:off x="6985000" y="2370138"/>
            <a:ext cx="687388" cy="21288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786313" y="3706813"/>
            <a:ext cx="2298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Land given by king for fighting in army</a:t>
            </a:r>
          </a:p>
        </p:txBody>
      </p:sp>
      <p:sp>
        <p:nvSpPr>
          <p:cNvPr id="86022" name="Oval 6"/>
          <p:cNvSpPr>
            <a:spLocks noChangeArrowheads="1"/>
          </p:cNvSpPr>
          <p:nvPr/>
        </p:nvSpPr>
        <p:spPr bwMode="auto">
          <a:xfrm>
            <a:off x="2362200" y="3733800"/>
            <a:ext cx="16764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2819400" y="3810000"/>
            <a:ext cx="70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fief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46863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46736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1143000" y="1981200"/>
            <a:ext cx="738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6.  Draw the LINCing Picture on the bottom half of the second side.</a:t>
            </a: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2057400" y="3657600"/>
            <a:ext cx="23495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2743200" y="4572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chief</a:t>
            </a:r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2044700" y="44323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H="1">
            <a:off x="5829300" y="4441825"/>
            <a:ext cx="1588" cy="7127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6031" name="Picture 15" descr="picStudyGuide.gif                                              0000EB8FMacintosh HD                   ABA78158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4388" y="4525963"/>
            <a:ext cx="1117600" cy="633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198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Slide 1</vt:lpstr>
      <vt:lpstr>Slide 2</vt:lpstr>
      <vt:lpstr>Slide 3</vt:lpstr>
      <vt:lpstr>Slide 4</vt:lpstr>
      <vt:lpstr>Slide 5</vt:lpstr>
      <vt:lpstr>Slide 6</vt:lpstr>
    </vt:vector>
  </TitlesOfParts>
  <Company>USD 259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150tech</dc:creator>
  <cp:lastModifiedBy>150tech</cp:lastModifiedBy>
  <cp:revision>1</cp:revision>
  <dcterms:created xsi:type="dcterms:W3CDTF">2010-11-12T17:45:38Z</dcterms:created>
  <dcterms:modified xsi:type="dcterms:W3CDTF">2010-11-12T17:50:37Z</dcterms:modified>
</cp:coreProperties>
</file>