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Layouts/slideLayout39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01" r:id="rId2"/>
    <p:sldMasterId id="2147483703" r:id="rId3"/>
    <p:sldMasterId id="2147483715" r:id="rId4"/>
  </p:sldMasterIdLst>
  <p:sldIdLst>
    <p:sldId id="539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8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309" r:id="rId44"/>
    <p:sldId id="310" r:id="rId45"/>
    <p:sldId id="311" r:id="rId46"/>
    <p:sldId id="332" r:id="rId47"/>
    <p:sldId id="333" r:id="rId48"/>
    <p:sldId id="334" r:id="rId49"/>
    <p:sldId id="335" r:id="rId50"/>
    <p:sldId id="336" r:id="rId51"/>
    <p:sldId id="337" r:id="rId52"/>
    <p:sldId id="338" r:id="rId53"/>
    <p:sldId id="339" r:id="rId54"/>
    <p:sldId id="340" r:id="rId55"/>
    <p:sldId id="341" r:id="rId56"/>
    <p:sldId id="369" r:id="rId57"/>
    <p:sldId id="370" r:id="rId58"/>
    <p:sldId id="371" r:id="rId59"/>
    <p:sldId id="372" r:id="rId60"/>
    <p:sldId id="373" r:id="rId61"/>
    <p:sldId id="374" r:id="rId62"/>
    <p:sldId id="375" r:id="rId63"/>
    <p:sldId id="376" r:id="rId64"/>
    <p:sldId id="377" r:id="rId65"/>
    <p:sldId id="378" r:id="rId66"/>
    <p:sldId id="380" r:id="rId67"/>
    <p:sldId id="381" r:id="rId68"/>
    <p:sldId id="382" r:id="rId69"/>
    <p:sldId id="538" r:id="rId70"/>
    <p:sldId id="540" r:id="rId71"/>
    <p:sldId id="543" r:id="rId72"/>
    <p:sldId id="541" r:id="rId73"/>
    <p:sldId id="542" r:id="rId7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melz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</p:showPr>
  <p:clrMru>
    <a:srgbClr val="003366"/>
    <a:srgbClr val="4D4D4D"/>
    <a:srgbClr val="CC3399"/>
    <a:srgbClr val="FF33CC"/>
    <a:srgbClr val="FFFF00"/>
    <a:srgbClr val="CC3300"/>
    <a:srgbClr val="0000FF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72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presProps" Target="presProp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tableStyles" Target="tableStyle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169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4169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0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0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0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0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0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0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0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0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0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0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1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1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1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1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1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1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1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1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1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171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172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4172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41722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41723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41724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4661889-F005-4F1A-822C-2DAD9F0A46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683E69-11F9-4E04-BC93-72D0B7E1C1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77B562-9C7E-49A8-8333-D82FF13961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0FB308D-90D0-471B-B070-B182EC16549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8D963BA-8FAE-493A-A777-D7FA00FC91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BB757AE-1D18-4BCD-9FC1-B3FF30BA08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0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63203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563204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05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320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20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20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6320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5632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6321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6321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63218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63219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63220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3C769A-2AA8-46C7-A7CE-FA32AE0A10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E4A2B-1A7E-4C4F-AB67-EB75F66BB6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18BAD-FB02-46EB-8131-359A195A2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6E113-3C14-4266-BF07-9FA01A1841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105DF-7A7C-4912-8515-208038DC10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529FB3-C048-4382-B015-17F722D855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A0BCC-DF58-4E32-971C-C7221409D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DA3DC-620C-463D-BB74-799EAD4C8F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C442F-E911-4894-9866-D4F9ED3DB6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7922A-45EB-4E88-9B0B-896EF55ACA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2F176-0BC9-4D7C-88FC-2E3DA32707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A1F68-8A1D-4BAE-A872-C42D31944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1B7AD44-6173-4BE6-BDA5-1B455CA9FD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627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6627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6627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27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27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27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28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628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28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62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662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6628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6628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6628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8B656D9-FCFD-42F0-9786-E9862347FE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02E34E-84D0-4A03-971F-EAB115A441A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301F27-276D-400F-AE5C-95D354731CE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1B6C95-5FF1-4E34-8387-C03DCC3A636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129A0B-4734-453B-8B75-8E268BF72EF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B4FD5F-D354-4DC6-9A9A-B56B52CADEC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A09380-0BF7-4C3C-992C-C5D6193F84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B89DA4-B0FF-42B5-905B-05CB0F7F87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98E481-BC3C-4239-B898-A4F5CFBBAA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4B31F1-DD1D-4650-856F-98EE43E01A2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ECD777-57E0-49A7-A216-91FD64E971D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7FA0E4-7DF2-4CF0-81E1-591E2321C5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630788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630789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790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630791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630792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793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0794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630795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796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0797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630798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799" name="Rectangle 15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0800" name="Rectangle 1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30801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30802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D1C0EA5-FAF4-4EF3-8A59-77FC536339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86" grpId="0" build="allAtOnce" animBg="1"/>
      <p:bldP spid="630787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07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63078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96BD0-E96E-4244-B4D0-90469F0F51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A062A0-68B4-4295-AAE1-D3A8545BF9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55FF6-43D2-471B-86E4-0C19181AA9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45C8F-B178-479F-B8A9-69B52C79F5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5473A-3931-4162-AD11-C9C76524DC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75C44-BE22-4D14-8564-5145BD62C6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E471F-72F1-460A-9259-7654DDBC35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DA406-7FC3-4206-88DA-0D786FC6E1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7E7DC-CDC3-489D-AF02-20EA72BC7E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9F512-5F5E-46FC-AA99-88A1110089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F2402-4438-4077-BDF5-7A20CB948F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6957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6957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81000" y="60150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0150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58000" y="60150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358ED86-BD0A-4CA0-B6E1-B94F044BAD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E94964-D335-46FC-A2F0-A1F3577EBE7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DCF7F6-5CDE-427D-9F55-B0793692DEC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EA97F3-74DB-43CD-8517-CEB56B89175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13C2DE-7579-4EC9-B16D-2F063B1B25B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BF1F6E-5055-4284-94A4-EE469F1EBD6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067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4067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7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7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7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7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8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8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8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8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8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8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8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8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8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8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9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9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9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9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9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69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069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4069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069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4069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1DE9C723-051E-4FB5-9B29-DAA44B63A0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4070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85" r:id="rId12"/>
    <p:sldLayoutId id="2147483786" r:id="rId13"/>
    <p:sldLayoutId id="2147483789" r:id="rId14"/>
  </p:sldLayoutIdLst>
  <p:transition>
    <p:pull dir="ru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217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56217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218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62181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56218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18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18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18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18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18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18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18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19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621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21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219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6219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6219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F6E3B988-D57C-45E2-AEE7-9430A786592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87" r:id="rId12"/>
  </p:sldLayoutIdLst>
  <p:transition>
    <p:pull dir="ru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10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65251" name="Rectangle 10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78A310E-0B9F-4FC7-A7B4-43CDBD5C2A8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65252" name="Group 1028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65253" name="Group 1029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65254" name="Freeform 1030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255" name="Freeform 1031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256" name="Freeform 1032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257" name="Freeform 1033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258" name="Freeform 1034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5259" name="Freeform 1035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260" name="Freeform 1036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5261" name="Rectangle 1037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5262" name="Rectangle 10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65263" name="Rectangle 10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ransition>
    <p:pull dir="ru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297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297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297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fld id="{C2321A6E-A05B-4DEE-BAD2-883A6512F69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629767" name="Group 7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629768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769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629770" name="Group 10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629771" name="Rectangle 11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772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29773" name="Group 13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629774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775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29776" name="Group 16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629777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778" name="Rectangle 18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29779" name="Group 19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629780" name="Rectangle 20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781" name="Rectangle 21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6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83" r:id="rId12"/>
  </p:sldLayoutIdLst>
  <p:timing>
    <p:tnLst>
      <p:par>
        <p:cTn id="1" dur="indefinite" restart="never" nodeType="tmRoot">
          <p:childTnLst>
            <p:seq concurrent="1" nextAc="seek">
              <p:cTn id="2" dur="indefinite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7.xml"/><Relationship Id="rId6" Type="http://schemas.openxmlformats.org/officeDocument/2006/relationships/slide" Target="slide67.xml"/><Relationship Id="rId5" Type="http://schemas.openxmlformats.org/officeDocument/2006/relationships/image" Target="../media/image2.png"/><Relationship Id="rId4" Type="http://schemas.openxmlformats.org/officeDocument/2006/relationships/slide" Target="slide5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google.com/imgres?imgurl=http://static.flickr.com/90/279087961_ac3d38bfb9_o.jpg&amp;imgrefurl=http://disembedded.wordpress.com/2006/10/&amp;h=327&amp;w=397&amp;sz=12&amp;hl=en&amp;start=62&amp;um=1&amp;tbnid=rHfGYDBfPAFlSM:&amp;tbnh=102&amp;tbnw=124&amp;prev=/images%3Fq%3Dpablo%2Bpicasso%26start%3D54%26ndsp%3D18%26svnum%3D10%26um%3D1%26hl%3Den%26safe%3Doff%26rls%3DGGLD,GGLD:2005-42,GGLD:en%26sa%3DN" TargetMode="Externa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http://en.wikipedia.org/wiki/" TargetMode="Externa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13.xml"/><Relationship Id="rId18" Type="http://schemas.openxmlformats.org/officeDocument/2006/relationships/slide" Target="slide23.xml"/><Relationship Id="rId26" Type="http://schemas.openxmlformats.org/officeDocument/2006/relationships/slide" Target="slide39.xml"/><Relationship Id="rId3" Type="http://schemas.openxmlformats.org/officeDocument/2006/relationships/image" Target="http://pic.photobucket.com/album/notch.gif" TargetMode="External"/><Relationship Id="rId21" Type="http://schemas.openxmlformats.org/officeDocument/2006/relationships/slide" Target="slide29.xml"/><Relationship Id="rId34" Type="http://schemas.openxmlformats.org/officeDocument/2006/relationships/image" Target="../media/image6.gif"/><Relationship Id="rId7" Type="http://schemas.openxmlformats.org/officeDocument/2006/relationships/slide" Target="slide67.xml"/><Relationship Id="rId12" Type="http://schemas.openxmlformats.org/officeDocument/2006/relationships/slide" Target="slide11.xml"/><Relationship Id="rId17" Type="http://schemas.openxmlformats.org/officeDocument/2006/relationships/slide" Target="slide21.xml"/><Relationship Id="rId25" Type="http://schemas.openxmlformats.org/officeDocument/2006/relationships/slide" Target="slide37.xml"/><Relationship Id="rId33" Type="http://schemas.openxmlformats.org/officeDocument/2006/relationships/image" Target="../media/image5.png"/><Relationship Id="rId2" Type="http://schemas.openxmlformats.org/officeDocument/2006/relationships/slideLayout" Target="../slideLayouts/slideLayout49.xml"/><Relationship Id="rId16" Type="http://schemas.openxmlformats.org/officeDocument/2006/relationships/slide" Target="slide19.xml"/><Relationship Id="rId20" Type="http://schemas.openxmlformats.org/officeDocument/2006/relationships/slide" Target="slide27.xml"/><Relationship Id="rId29" Type="http://schemas.openxmlformats.org/officeDocument/2006/relationships/slide" Target="slide45.xml"/><Relationship Id="rId1" Type="http://schemas.openxmlformats.org/officeDocument/2006/relationships/audio" Target="file:///C:\americat.mid" TargetMode="External"/><Relationship Id="rId6" Type="http://schemas.openxmlformats.org/officeDocument/2006/relationships/image" Target="../media/image4.gif"/><Relationship Id="rId11" Type="http://schemas.openxmlformats.org/officeDocument/2006/relationships/slide" Target="slide9.xml"/><Relationship Id="rId24" Type="http://schemas.openxmlformats.org/officeDocument/2006/relationships/slide" Target="slide35.xml"/><Relationship Id="rId32" Type="http://schemas.openxmlformats.org/officeDocument/2006/relationships/slide" Target="slide51.xml"/><Relationship Id="rId5" Type="http://schemas.openxmlformats.org/officeDocument/2006/relationships/slide" Target="slide53.xml"/><Relationship Id="rId15" Type="http://schemas.openxmlformats.org/officeDocument/2006/relationships/slide" Target="slide17.xml"/><Relationship Id="rId23" Type="http://schemas.openxmlformats.org/officeDocument/2006/relationships/slide" Target="slide33.xml"/><Relationship Id="rId28" Type="http://schemas.openxmlformats.org/officeDocument/2006/relationships/slide" Target="slide43.xml"/><Relationship Id="rId10" Type="http://schemas.openxmlformats.org/officeDocument/2006/relationships/slide" Target="slide7.xml"/><Relationship Id="rId19" Type="http://schemas.openxmlformats.org/officeDocument/2006/relationships/slide" Target="slide25.xml"/><Relationship Id="rId31" Type="http://schemas.openxmlformats.org/officeDocument/2006/relationships/slide" Target="slide49.xml"/><Relationship Id="rId4" Type="http://schemas.openxmlformats.org/officeDocument/2006/relationships/image" Target="../media/image3.jpeg"/><Relationship Id="rId9" Type="http://schemas.openxmlformats.org/officeDocument/2006/relationships/slide" Target="slide5.xml"/><Relationship Id="rId14" Type="http://schemas.openxmlformats.org/officeDocument/2006/relationships/slide" Target="slide15.xml"/><Relationship Id="rId22" Type="http://schemas.openxmlformats.org/officeDocument/2006/relationships/slide" Target="slide31.xml"/><Relationship Id="rId27" Type="http://schemas.openxmlformats.org/officeDocument/2006/relationships/slide" Target="slide41.xml"/><Relationship Id="rId30" Type="http://schemas.openxmlformats.org/officeDocument/2006/relationships/slide" Target="slide47.xml"/><Relationship Id="rId35" Type="http://schemas.openxmlformats.org/officeDocument/2006/relationships/image" Target="../media/image7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5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slide" Target="slide5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google.com/imgres?imgurl=http://www.griseldaonline.it/foto/checcoli/5A-%2520edward-munch-l%27urlo-1893-oslo-munchmuseet.jpg&amp;imgrefurl=http://www.griseldaonline.it/percorsi/3checcoli_5a.htm&amp;h=700&amp;w=525&amp;sz=183&amp;hl=en&amp;start=1&amp;um=1&amp;tbnid=ASCXxubW3GGvUM:&amp;tbnh=140&amp;tbnw=105&amp;prev=/images%3Fq%3Dedward%2Bmunch%26svnum%3D10%26um%3D1%26hl%3Den%26safe%3Doff%26rls%3DGGLD,GGLD:2005-42,GGLD:en" TargetMode="External"/><Relationship Id="rId1" Type="http://schemas.openxmlformats.org/officeDocument/2006/relationships/slideLayout" Target="../slideLayouts/slideLayout15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8327" name="Picture 1031" descr="triviajep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6038" y="688975"/>
            <a:ext cx="7277100" cy="6007100"/>
          </a:xfrm>
          <a:prstGeom prst="rect">
            <a:avLst/>
          </a:prstGeom>
          <a:noFill/>
        </p:spPr>
      </p:pic>
      <p:sp>
        <p:nvSpPr>
          <p:cNvPr id="568328" name="Text Box 1032"/>
          <p:cNvSpPr txBox="1">
            <a:spLocks noChangeArrowheads="1"/>
          </p:cNvSpPr>
          <p:nvPr/>
        </p:nvSpPr>
        <p:spPr bwMode="auto">
          <a:xfrm>
            <a:off x="381000" y="54102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3" action="ppaction://hlinksldjump"/>
              </a:rPr>
              <a:t>r1</a:t>
            </a:r>
            <a:endParaRPr lang="en-US" sz="2400"/>
          </a:p>
        </p:txBody>
      </p:sp>
      <p:sp>
        <p:nvSpPr>
          <p:cNvPr id="568329" name="Text Box 1033"/>
          <p:cNvSpPr txBox="1">
            <a:spLocks noChangeArrowheads="1"/>
          </p:cNvSpPr>
          <p:nvPr/>
        </p:nvSpPr>
        <p:spPr bwMode="auto">
          <a:xfrm>
            <a:off x="381000" y="60198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" action="ppaction://noaction"/>
              </a:rPr>
              <a:t>r2</a:t>
            </a:r>
            <a:endParaRPr lang="en-US" sz="2400"/>
          </a:p>
        </p:txBody>
      </p:sp>
      <p:pic>
        <p:nvPicPr>
          <p:cNvPr id="568330" name="Picture 1034" descr="fork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538" y="2222500"/>
            <a:ext cx="750887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8333" name="Text Box 1037"/>
          <p:cNvSpPr txBox="1">
            <a:spLocks noChangeArrowheads="1"/>
          </p:cNvSpPr>
          <p:nvPr/>
        </p:nvSpPr>
        <p:spPr bwMode="auto">
          <a:xfrm>
            <a:off x="373063" y="374650"/>
            <a:ext cx="374650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6" action="ppaction://hlinksldjump"/>
              </a:rPr>
              <a:t>bd</a:t>
            </a:r>
            <a:endParaRPr lang="en-US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685800"/>
            <a:ext cx="3886200" cy="914400"/>
          </a:xfrm>
        </p:spPr>
        <p:txBody>
          <a:bodyPr/>
          <a:lstStyle/>
          <a:p>
            <a:r>
              <a:rPr lang="en-US"/>
              <a:t>Answer 4 </a:t>
            </a:r>
            <a:r>
              <a:rPr lang="en-US" sz="1400"/>
              <a:t>Cat. 1</a:t>
            </a:r>
            <a:r>
              <a:rPr lang="en-US"/>
              <a:t> 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7391400" y="7620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139312" name="Text Box 1072"/>
          <p:cNvSpPr txBox="1">
            <a:spLocks noChangeArrowheads="1"/>
          </p:cNvSpPr>
          <p:nvPr/>
        </p:nvSpPr>
        <p:spPr bwMode="auto">
          <a:xfrm>
            <a:off x="2552700" y="3265488"/>
            <a:ext cx="3802063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000"/>
              <a:t>Claude Monet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533400"/>
            <a:ext cx="4800600" cy="1143000"/>
          </a:xfrm>
        </p:spPr>
        <p:txBody>
          <a:bodyPr/>
          <a:lstStyle/>
          <a:p>
            <a:r>
              <a:rPr lang="en-US"/>
              <a:t>Question 5 </a:t>
            </a:r>
            <a:r>
              <a:rPr lang="en-US" sz="1400"/>
              <a:t>Cat. 1</a:t>
            </a:r>
            <a:r>
              <a:rPr lang="en-US"/>
              <a:t> </a:t>
            </a:r>
          </a:p>
        </p:txBody>
      </p:sp>
      <p:pic>
        <p:nvPicPr>
          <p:cNvPr id="140328" name="Picture 1064" descr="279087961_ac3d38bfb9_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1463" y="2459038"/>
            <a:ext cx="4148137" cy="3411537"/>
          </a:xfrm>
          <a:prstGeom prst="rect">
            <a:avLst/>
          </a:prstGeom>
          <a:noFill/>
        </p:spPr>
      </p:pic>
      <p:sp>
        <p:nvSpPr>
          <p:cNvPr id="140329" name="Text Box 1065"/>
          <p:cNvSpPr txBox="1">
            <a:spLocks noChangeArrowheads="1"/>
          </p:cNvSpPr>
          <p:nvPr/>
        </p:nvSpPr>
        <p:spPr bwMode="auto">
          <a:xfrm>
            <a:off x="1230313" y="2473325"/>
            <a:ext cx="3176587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5000"/>
              <a:t>Whose work is this?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sz="500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609600"/>
            <a:ext cx="3810000" cy="990600"/>
          </a:xfrm>
        </p:spPr>
        <p:txBody>
          <a:bodyPr/>
          <a:lstStyle/>
          <a:p>
            <a:r>
              <a:rPr lang="en-US"/>
              <a:t>Answer 5 </a:t>
            </a:r>
            <a:r>
              <a:rPr lang="en-US" sz="1400"/>
              <a:t>Cat. 1</a:t>
            </a:r>
            <a:r>
              <a:rPr lang="en-US"/>
              <a:t> 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7620000" y="9906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38924" name="AutoShape 12" descr="firegl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38959" name="Text Box 47"/>
          <p:cNvSpPr txBox="1">
            <a:spLocks noChangeArrowheads="1"/>
          </p:cNvSpPr>
          <p:nvPr/>
        </p:nvSpPr>
        <p:spPr bwMode="auto">
          <a:xfrm>
            <a:off x="2514600" y="4441825"/>
            <a:ext cx="3695700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000"/>
              <a:t>Pablo Picasso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38600" y="781050"/>
            <a:ext cx="5105400" cy="914400"/>
          </a:xfrm>
        </p:spPr>
        <p:txBody>
          <a:bodyPr/>
          <a:lstStyle/>
          <a:p>
            <a:r>
              <a:rPr lang="en-US"/>
              <a:t>Question 1 </a:t>
            </a:r>
            <a:r>
              <a:rPr lang="en-US" sz="1400"/>
              <a:t>Cat. 2</a:t>
            </a: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266700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1066800" y="2438400"/>
            <a:ext cx="76930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3800"/>
          </a:p>
        </p:txBody>
      </p:sp>
      <p:sp>
        <p:nvSpPr>
          <p:cNvPr id="43058" name="Rectangle 50"/>
          <p:cNvSpPr>
            <a:spLocks noChangeArrowheads="1"/>
          </p:cNvSpPr>
          <p:nvPr/>
        </p:nvSpPr>
        <p:spPr bwMode="auto">
          <a:xfrm>
            <a:off x="1778000" y="2433638"/>
            <a:ext cx="6529388" cy="3140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5000" i="1"/>
              <a:t>What is the name of the town in Kansas where Superman lived on Earth?</a:t>
            </a:r>
            <a:r>
              <a:rPr lang="en-US"/>
              <a:t> 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533400"/>
            <a:ext cx="4038600" cy="1143000"/>
          </a:xfrm>
        </p:spPr>
        <p:txBody>
          <a:bodyPr/>
          <a:lstStyle/>
          <a:p>
            <a:r>
              <a:rPr lang="en-US"/>
              <a:t>Answer 1 </a:t>
            </a:r>
            <a:r>
              <a:rPr lang="en-US" sz="1400"/>
              <a:t>Cat. 2</a:t>
            </a:r>
            <a:r>
              <a:rPr lang="en-US"/>
              <a:t> 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7239000" y="9906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2111375" y="3533775"/>
            <a:ext cx="63055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000" i="1"/>
              <a:t>Smallville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9650" y="323850"/>
            <a:ext cx="4210050" cy="838200"/>
          </a:xfrm>
        </p:spPr>
        <p:txBody>
          <a:bodyPr/>
          <a:lstStyle/>
          <a:p>
            <a:r>
              <a:rPr lang="en-US"/>
              <a:t>Question 2 </a:t>
            </a:r>
            <a:r>
              <a:rPr lang="en-US" sz="1400"/>
              <a:t>Cat. 2</a:t>
            </a:r>
            <a:r>
              <a:rPr lang="en-US"/>
              <a:t>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581400"/>
            <a:ext cx="6400800" cy="1752600"/>
          </a:xfrm>
        </p:spPr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0" y="3116263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850">
            <a:spAutoFit/>
          </a:bodyPr>
          <a:lstStyle/>
          <a:p>
            <a:r>
              <a:rPr lang="en-US" sz="1400"/>
              <a:t> </a:t>
            </a:r>
            <a:endParaRPr lang="en-US" sz="2400"/>
          </a:p>
        </p:txBody>
      </p:sp>
      <p:sp>
        <p:nvSpPr>
          <p:cNvPr id="45092" name="Text Box 36"/>
          <p:cNvSpPr txBox="1">
            <a:spLocks noChangeArrowheads="1"/>
          </p:cNvSpPr>
          <p:nvPr/>
        </p:nvSpPr>
        <p:spPr bwMode="auto">
          <a:xfrm>
            <a:off x="2971800" y="3124200"/>
            <a:ext cx="335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/>
              <a:t> </a:t>
            </a:r>
          </a:p>
        </p:txBody>
      </p:sp>
      <p:sp>
        <p:nvSpPr>
          <p:cNvPr id="45121" name="Text Box 65"/>
          <p:cNvSpPr txBox="1">
            <a:spLocks noChangeArrowheads="1"/>
          </p:cNvSpPr>
          <p:nvPr/>
        </p:nvSpPr>
        <p:spPr bwMode="auto">
          <a:xfrm>
            <a:off x="1362075" y="2517775"/>
            <a:ext cx="72294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000" i="1"/>
              <a:t>What is the Kansas state song written in 1947 and written by Dr. Brewster Higley?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838200"/>
            <a:ext cx="4191000" cy="914400"/>
          </a:xfrm>
        </p:spPr>
        <p:txBody>
          <a:bodyPr/>
          <a:lstStyle/>
          <a:p>
            <a:r>
              <a:rPr lang="en-US"/>
              <a:t>Answer 2 </a:t>
            </a:r>
            <a:r>
              <a:rPr lang="en-US" sz="1400"/>
              <a:t>Cat. 2</a:t>
            </a:r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7239000" y="11430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2119313" y="3776663"/>
            <a:ext cx="4708525" cy="7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500" i="1"/>
              <a:t>Home on the Range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457200"/>
            <a:ext cx="4419600" cy="1143000"/>
          </a:xfrm>
        </p:spPr>
        <p:txBody>
          <a:bodyPr/>
          <a:lstStyle/>
          <a:p>
            <a:r>
              <a:rPr lang="en-US"/>
              <a:t>Question 3 </a:t>
            </a:r>
            <a:r>
              <a:rPr lang="en-US" sz="1400"/>
              <a:t>Cat. 2</a:t>
            </a:r>
            <a:r>
              <a:rPr lang="en-US"/>
              <a:t>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7150" name="Text Box 46"/>
          <p:cNvSpPr txBox="1">
            <a:spLocks noChangeArrowheads="1"/>
          </p:cNvSpPr>
          <p:nvPr/>
        </p:nvSpPr>
        <p:spPr bwMode="auto">
          <a:xfrm>
            <a:off x="1058863" y="2735263"/>
            <a:ext cx="7837487" cy="2505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5000"/>
              <a:t>What is the name of the state’s highest point?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sz="500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762000"/>
            <a:ext cx="4191000" cy="914400"/>
          </a:xfrm>
        </p:spPr>
        <p:txBody>
          <a:bodyPr/>
          <a:lstStyle/>
          <a:p>
            <a:r>
              <a:rPr lang="en-US"/>
              <a:t>Answer 3 </a:t>
            </a:r>
            <a:r>
              <a:rPr lang="en-US" sz="1400"/>
              <a:t>Cat. 2</a:t>
            </a:r>
            <a:r>
              <a:rPr lang="en-US"/>
              <a:t> 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7543800" y="10668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48162" name="Text Box 34"/>
          <p:cNvSpPr txBox="1">
            <a:spLocks noChangeArrowheads="1"/>
          </p:cNvSpPr>
          <p:nvPr/>
        </p:nvSpPr>
        <p:spPr bwMode="auto">
          <a:xfrm>
            <a:off x="2079625" y="3511550"/>
            <a:ext cx="4681538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000"/>
              <a:t>Mount Sunflower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6850" y="0"/>
            <a:ext cx="4648200" cy="819150"/>
          </a:xfrm>
        </p:spPr>
        <p:txBody>
          <a:bodyPr/>
          <a:lstStyle/>
          <a:p>
            <a:r>
              <a:rPr lang="en-US"/>
              <a:t>Question 4 </a:t>
            </a:r>
            <a:r>
              <a:rPr lang="en-US" sz="1400"/>
              <a:t>Cat. 2</a:t>
            </a:r>
            <a:r>
              <a:rPr lang="en-US"/>
              <a:t> </a:t>
            </a:r>
          </a:p>
        </p:txBody>
      </p:sp>
      <p:sp>
        <p:nvSpPr>
          <p:cNvPr id="49205" name="Rectangle 5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9206" name="Text Box 54"/>
          <p:cNvSpPr txBox="1">
            <a:spLocks noChangeArrowheads="1"/>
          </p:cNvSpPr>
          <p:nvPr/>
        </p:nvSpPr>
        <p:spPr bwMode="auto">
          <a:xfrm>
            <a:off x="1676400" y="3733800"/>
            <a:ext cx="594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000"/>
          </a:p>
        </p:txBody>
      </p:sp>
      <p:sp>
        <p:nvSpPr>
          <p:cNvPr id="49209" name="Text Box 57"/>
          <p:cNvSpPr txBox="1">
            <a:spLocks noChangeArrowheads="1"/>
          </p:cNvSpPr>
          <p:nvPr/>
        </p:nvSpPr>
        <p:spPr bwMode="auto">
          <a:xfrm>
            <a:off x="1058863" y="2735263"/>
            <a:ext cx="7837487" cy="2505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5000"/>
              <a:t>What is the state insect, adopted in 1976?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sz="500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168" descr="animalfarm.jpg Animal farm image by robster_photo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39825"/>
            <a:ext cx="9144000" cy="5718175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281488" y="0"/>
            <a:ext cx="3224212" cy="838200"/>
          </a:xfrm>
        </p:spPr>
        <p:txBody>
          <a:bodyPr/>
          <a:lstStyle/>
          <a:p>
            <a:r>
              <a:rPr lang="en-US" sz="3500" b="1">
                <a:hlinkClick r:id="rId5" action="ppaction://hlinksldjump"/>
              </a:rPr>
              <a:t>ROUND 1 CATEGORIES</a:t>
            </a:r>
            <a:endParaRPr lang="en-US" sz="3500" b="1">
              <a:latin typeface="Times New Roman" pitchFamily="18" charset="0"/>
            </a:endParaRPr>
          </a:p>
        </p:txBody>
      </p:sp>
      <p:pic>
        <p:nvPicPr>
          <p:cNvPr id="26799" name="Picture 175" descr="fireworks_massive"/>
          <p:cNvPicPr>
            <a:picLocks noChangeAspect="1" noChangeArrowheads="1" noCrop="1"/>
          </p:cNvPicPr>
          <p:nvPr>
            <p:ph sz="quarter" idx="2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3695700" y="0"/>
            <a:ext cx="4108450" cy="1190625"/>
          </a:xfrm>
          <a:noFill/>
          <a:ln/>
        </p:spPr>
      </p:pic>
      <p:sp>
        <p:nvSpPr>
          <p:cNvPr id="26708" name="Text Box 84"/>
          <p:cNvSpPr txBox="1">
            <a:spLocks noChangeArrowheads="1"/>
          </p:cNvSpPr>
          <p:nvPr/>
        </p:nvSpPr>
        <p:spPr bwMode="auto">
          <a:xfrm>
            <a:off x="7139925" y="6396335"/>
            <a:ext cx="2004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hlinkClick r:id="rId7" action="ppaction://hlinksldjump"/>
              </a:rPr>
              <a:t>Final Question</a:t>
            </a:r>
            <a:endParaRPr lang="en-US" sz="2400" dirty="0"/>
          </a:p>
        </p:txBody>
      </p:sp>
      <p:sp>
        <p:nvSpPr>
          <p:cNvPr id="26734" name="Text Box 110"/>
          <p:cNvSpPr txBox="1">
            <a:spLocks noChangeArrowheads="1"/>
          </p:cNvSpPr>
          <p:nvPr/>
        </p:nvSpPr>
        <p:spPr bwMode="auto">
          <a:xfrm>
            <a:off x="5276850" y="2203450"/>
            <a:ext cx="278765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b="1" dirty="0">
                <a:hlinkClick r:id="rId8" action="ppaction://hlinksldjump"/>
              </a:rPr>
              <a:t>(1)</a:t>
            </a:r>
            <a:r>
              <a:rPr lang="en-US" sz="3000" b="1" dirty="0"/>
              <a:t> </a:t>
            </a:r>
            <a:r>
              <a:rPr lang="en-US" sz="3000" b="1" dirty="0">
                <a:hlinkClick r:id="rId9" action="ppaction://hlinksldjump"/>
              </a:rPr>
              <a:t>(2)</a:t>
            </a:r>
            <a:r>
              <a:rPr lang="en-US" sz="3000" b="1" dirty="0"/>
              <a:t> </a:t>
            </a:r>
            <a:r>
              <a:rPr lang="en-US" sz="3000" b="1" dirty="0">
                <a:hlinkClick r:id="rId10" action="ppaction://hlinksldjump"/>
              </a:rPr>
              <a:t>(3)</a:t>
            </a:r>
            <a:r>
              <a:rPr lang="en-US" sz="3000" b="1" dirty="0"/>
              <a:t> </a:t>
            </a:r>
            <a:r>
              <a:rPr lang="en-US" sz="3000" b="1" dirty="0">
                <a:hlinkClick r:id="rId11" action="ppaction://hlinksldjump"/>
              </a:rPr>
              <a:t>(4)</a:t>
            </a:r>
            <a:r>
              <a:rPr lang="en-US" sz="3000" b="1" dirty="0"/>
              <a:t> </a:t>
            </a:r>
            <a:r>
              <a:rPr lang="en-US" sz="3000" b="1" dirty="0">
                <a:hlinkClick r:id="rId12" action="ppaction://hlinksldjump"/>
              </a:rPr>
              <a:t>(5)</a:t>
            </a:r>
            <a:endParaRPr lang="en-US" sz="3000" b="1" dirty="0"/>
          </a:p>
        </p:txBody>
      </p:sp>
      <p:sp>
        <p:nvSpPr>
          <p:cNvPr id="26743" name="Text Box 119"/>
          <p:cNvSpPr txBox="1">
            <a:spLocks noChangeArrowheads="1"/>
          </p:cNvSpPr>
          <p:nvPr/>
        </p:nvSpPr>
        <p:spPr bwMode="auto">
          <a:xfrm>
            <a:off x="5287963" y="3092450"/>
            <a:ext cx="278765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b="1">
                <a:hlinkClick r:id="rId13" action="ppaction://hlinksldjump"/>
              </a:rPr>
              <a:t>(1)</a:t>
            </a:r>
            <a:r>
              <a:rPr lang="en-US" sz="3000" b="1"/>
              <a:t> </a:t>
            </a:r>
            <a:r>
              <a:rPr lang="en-US" sz="3000" b="1">
                <a:hlinkClick r:id="rId14" action="ppaction://hlinksldjump"/>
              </a:rPr>
              <a:t>(2)</a:t>
            </a:r>
            <a:r>
              <a:rPr lang="en-US" sz="3000" b="1"/>
              <a:t> </a:t>
            </a:r>
            <a:r>
              <a:rPr lang="en-US" sz="3000" b="1">
                <a:hlinkClick r:id="rId15" action="ppaction://hlinksldjump"/>
              </a:rPr>
              <a:t>(3)</a:t>
            </a:r>
            <a:r>
              <a:rPr lang="en-US" sz="3000" b="1"/>
              <a:t> </a:t>
            </a:r>
            <a:r>
              <a:rPr lang="en-US" sz="3000" b="1">
                <a:hlinkClick r:id="rId16" action="ppaction://hlinksldjump"/>
              </a:rPr>
              <a:t>(4)</a:t>
            </a:r>
            <a:r>
              <a:rPr lang="en-US" sz="3000" b="1"/>
              <a:t> </a:t>
            </a:r>
            <a:r>
              <a:rPr lang="en-US" sz="3000" b="1">
                <a:hlinkClick r:id="rId17" action="ppaction://hlinksldjump"/>
              </a:rPr>
              <a:t>(5)</a:t>
            </a:r>
            <a:endParaRPr lang="en-US" sz="3000" b="1"/>
          </a:p>
        </p:txBody>
      </p:sp>
      <p:sp>
        <p:nvSpPr>
          <p:cNvPr id="26744" name="Text Box 120"/>
          <p:cNvSpPr txBox="1">
            <a:spLocks noChangeArrowheads="1"/>
          </p:cNvSpPr>
          <p:nvPr/>
        </p:nvSpPr>
        <p:spPr bwMode="auto">
          <a:xfrm>
            <a:off x="5289550" y="3900488"/>
            <a:ext cx="278765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b="1">
                <a:hlinkClick r:id="rId18" action="ppaction://hlinksldjump"/>
              </a:rPr>
              <a:t>(1)</a:t>
            </a:r>
            <a:r>
              <a:rPr lang="en-US" sz="3000" b="1"/>
              <a:t> </a:t>
            </a:r>
            <a:r>
              <a:rPr lang="en-US" sz="3000" b="1">
                <a:hlinkClick r:id="rId19" action="ppaction://hlinksldjump"/>
              </a:rPr>
              <a:t>(2)</a:t>
            </a:r>
            <a:r>
              <a:rPr lang="en-US" sz="3000" b="1"/>
              <a:t> </a:t>
            </a:r>
            <a:r>
              <a:rPr lang="en-US" sz="3000" b="1">
                <a:hlinkClick r:id="rId20" action="ppaction://hlinksldjump"/>
              </a:rPr>
              <a:t>(3)</a:t>
            </a:r>
            <a:r>
              <a:rPr lang="en-US" sz="3000" b="1"/>
              <a:t> </a:t>
            </a:r>
            <a:r>
              <a:rPr lang="en-US" sz="3000" b="1">
                <a:hlinkClick r:id="rId21" action="ppaction://hlinksldjump"/>
              </a:rPr>
              <a:t>(4)</a:t>
            </a:r>
            <a:r>
              <a:rPr lang="en-US" sz="3000" b="1"/>
              <a:t> </a:t>
            </a:r>
            <a:r>
              <a:rPr lang="en-US" sz="3000" b="1">
                <a:hlinkClick r:id="rId22" action="ppaction://hlinksldjump"/>
              </a:rPr>
              <a:t>(5)</a:t>
            </a:r>
            <a:endParaRPr lang="en-US" sz="3000" b="1"/>
          </a:p>
        </p:txBody>
      </p:sp>
      <p:sp>
        <p:nvSpPr>
          <p:cNvPr id="26745" name="Text Box 121"/>
          <p:cNvSpPr txBox="1">
            <a:spLocks noChangeArrowheads="1"/>
          </p:cNvSpPr>
          <p:nvPr/>
        </p:nvSpPr>
        <p:spPr bwMode="auto">
          <a:xfrm>
            <a:off x="5276850" y="4770438"/>
            <a:ext cx="278765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b="1">
                <a:hlinkClick r:id="rId23" action="ppaction://hlinksldjump"/>
              </a:rPr>
              <a:t>(1)</a:t>
            </a:r>
            <a:r>
              <a:rPr lang="en-US" sz="3000" b="1"/>
              <a:t> </a:t>
            </a:r>
            <a:r>
              <a:rPr lang="en-US" sz="3000" b="1">
                <a:hlinkClick r:id="rId24" action="ppaction://hlinksldjump"/>
              </a:rPr>
              <a:t>(2)</a:t>
            </a:r>
            <a:r>
              <a:rPr lang="en-US" sz="3000" b="1"/>
              <a:t> </a:t>
            </a:r>
            <a:r>
              <a:rPr lang="en-US" sz="3000" b="1">
                <a:hlinkClick r:id="rId25" action="ppaction://hlinksldjump"/>
              </a:rPr>
              <a:t>(3)</a:t>
            </a:r>
            <a:r>
              <a:rPr lang="en-US" sz="3000" b="1"/>
              <a:t> </a:t>
            </a:r>
            <a:r>
              <a:rPr lang="en-US" sz="3000" b="1">
                <a:hlinkClick r:id="rId26" action="ppaction://hlinksldjump"/>
              </a:rPr>
              <a:t>(4)</a:t>
            </a:r>
            <a:r>
              <a:rPr lang="en-US" sz="3000" b="1"/>
              <a:t> </a:t>
            </a:r>
            <a:r>
              <a:rPr lang="en-US" sz="3000" b="1">
                <a:hlinkClick r:id="rId27" action="ppaction://hlinksldjump"/>
              </a:rPr>
              <a:t>(5)</a:t>
            </a:r>
            <a:endParaRPr lang="en-US" sz="3000" b="1"/>
          </a:p>
        </p:txBody>
      </p:sp>
      <p:sp>
        <p:nvSpPr>
          <p:cNvPr id="26747" name="Text Box 123"/>
          <p:cNvSpPr txBox="1">
            <a:spLocks noChangeArrowheads="1"/>
          </p:cNvSpPr>
          <p:nvPr/>
        </p:nvSpPr>
        <p:spPr bwMode="auto">
          <a:xfrm>
            <a:off x="5276850" y="5573713"/>
            <a:ext cx="28829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b="1">
                <a:hlinkClick r:id="rId28" action="ppaction://hlinksldjump"/>
              </a:rPr>
              <a:t>(1)</a:t>
            </a:r>
            <a:r>
              <a:rPr lang="en-US" sz="3000" b="1"/>
              <a:t> </a:t>
            </a:r>
            <a:r>
              <a:rPr lang="en-US" sz="3000" b="1">
                <a:hlinkClick r:id="rId29" action="ppaction://hlinksldjump"/>
              </a:rPr>
              <a:t>(2)</a:t>
            </a:r>
            <a:r>
              <a:rPr lang="en-US" sz="3000" b="1"/>
              <a:t> </a:t>
            </a:r>
            <a:r>
              <a:rPr lang="en-US" sz="3000" b="1">
                <a:hlinkClick r:id="rId30" action="ppaction://hlinksldjump"/>
              </a:rPr>
              <a:t>(3)</a:t>
            </a:r>
            <a:r>
              <a:rPr lang="en-US" sz="3000" b="1"/>
              <a:t> </a:t>
            </a:r>
            <a:r>
              <a:rPr lang="en-US" sz="3000" b="1">
                <a:hlinkClick r:id="rId31" action="ppaction://hlinksldjump"/>
              </a:rPr>
              <a:t>(4)</a:t>
            </a:r>
            <a:r>
              <a:rPr lang="en-US" sz="3000" b="1"/>
              <a:t> </a:t>
            </a:r>
            <a:r>
              <a:rPr lang="en-US" sz="3000" b="1">
                <a:hlinkClick r:id="rId32" action="ppaction://hlinksldjump"/>
              </a:rPr>
              <a:t>(5) </a:t>
            </a:r>
            <a:endParaRPr lang="en-US" sz="3000" b="1"/>
          </a:p>
        </p:txBody>
      </p:sp>
      <p:sp>
        <p:nvSpPr>
          <p:cNvPr id="26783" name="Rectangle 159"/>
          <p:cNvSpPr>
            <a:spLocks noChangeArrowheads="1"/>
          </p:cNvSpPr>
          <p:nvPr/>
        </p:nvSpPr>
        <p:spPr bwMode="auto">
          <a:xfrm>
            <a:off x="0" y="2276475"/>
            <a:ext cx="571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sz="3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Art</a:t>
            </a:r>
          </a:p>
        </p:txBody>
      </p:sp>
      <p:sp>
        <p:nvSpPr>
          <p:cNvPr id="26784" name="Text Box 160"/>
          <p:cNvSpPr txBox="1">
            <a:spLocks noChangeArrowheads="1"/>
          </p:cNvSpPr>
          <p:nvPr/>
        </p:nvSpPr>
        <p:spPr bwMode="auto">
          <a:xfrm>
            <a:off x="0" y="3086100"/>
            <a:ext cx="1544638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Kansas</a:t>
            </a:r>
          </a:p>
        </p:txBody>
      </p:sp>
      <p:sp>
        <p:nvSpPr>
          <p:cNvPr id="26785" name="Text Box 161"/>
          <p:cNvSpPr txBox="1">
            <a:spLocks noChangeArrowheads="1"/>
          </p:cNvSpPr>
          <p:nvPr/>
        </p:nvSpPr>
        <p:spPr bwMode="auto">
          <a:xfrm>
            <a:off x="0" y="3905250"/>
            <a:ext cx="225425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</a:rPr>
              <a:t>Characters</a:t>
            </a:r>
          </a:p>
        </p:txBody>
      </p:sp>
      <p:sp>
        <p:nvSpPr>
          <p:cNvPr id="26786" name="Text Box 162"/>
          <p:cNvSpPr txBox="1">
            <a:spLocks noChangeArrowheads="1"/>
          </p:cNvSpPr>
          <p:nvPr/>
        </p:nvSpPr>
        <p:spPr bwMode="auto">
          <a:xfrm>
            <a:off x="0" y="4730750"/>
            <a:ext cx="3510898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</a:rPr>
              <a:t>General Novel Qs</a:t>
            </a:r>
            <a:endParaRPr lang="en-US" sz="3000" b="1" dirty="0">
              <a:solidFill>
                <a:schemeClr val="accent6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26788" name="Text Box 164"/>
          <p:cNvSpPr txBox="1">
            <a:spLocks noChangeArrowheads="1"/>
          </p:cNvSpPr>
          <p:nvPr/>
        </p:nvSpPr>
        <p:spPr bwMode="auto">
          <a:xfrm>
            <a:off x="0" y="5556250"/>
            <a:ext cx="49657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</a:rPr>
              <a:t>What Rule Is It Anyway?</a:t>
            </a:r>
            <a:endParaRPr lang="en-US" sz="3000" dirty="0">
              <a:solidFill>
                <a:schemeClr val="accent6">
                  <a:lumMod val="50000"/>
                </a:schemeClr>
              </a:solidFill>
              <a:latin typeface="Tahoma" pitchFamily="34" charset="0"/>
            </a:endParaRPr>
          </a:p>
        </p:txBody>
      </p:sp>
      <p:pic>
        <p:nvPicPr>
          <p:cNvPr id="26792" name="americat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228600" y="323850"/>
            <a:ext cx="304800" cy="304800"/>
          </a:xfrm>
          <a:prstGeom prst="rect">
            <a:avLst/>
          </a:prstGeom>
          <a:noFill/>
        </p:spPr>
      </p:pic>
      <p:pic>
        <p:nvPicPr>
          <p:cNvPr id="26804" name="Picture 180" descr="Fireworks-01-june"/>
          <p:cNvPicPr>
            <a:picLocks noChangeAspect="1" noChangeArrowheads="1" noCrop="1"/>
          </p:cNvPicPr>
          <p:nvPr>
            <p:ph sz="quarter" idx="4"/>
          </p:nvPr>
        </p:nvPicPr>
        <p:blipFill>
          <a:blip r:embed="rId34" cstate="print"/>
          <a:srcRect/>
          <a:stretch>
            <a:fillRect/>
          </a:stretch>
        </p:blipFill>
        <p:spPr>
          <a:xfrm>
            <a:off x="415925" y="0"/>
            <a:ext cx="1541463" cy="1084263"/>
          </a:xfrm>
          <a:noFill/>
          <a:ln/>
        </p:spPr>
      </p:pic>
      <p:pic>
        <p:nvPicPr>
          <p:cNvPr id="26807" name="Picture 183" descr="Fireworks-07-june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2151063" y="411163"/>
            <a:ext cx="754062" cy="754062"/>
          </a:xfrm>
          <a:prstGeom prst="rect">
            <a:avLst/>
          </a:prstGeom>
          <a:noFill/>
        </p:spPr>
      </p:pic>
      <p:sp>
        <p:nvSpPr>
          <p:cNvPr id="26808" name="Rectangle 184"/>
          <p:cNvSpPr>
            <a:spLocks noChangeArrowheads="1"/>
          </p:cNvSpPr>
          <p:nvPr/>
        </p:nvSpPr>
        <p:spPr bwMode="auto">
          <a:xfrm>
            <a:off x="0" y="2241550"/>
            <a:ext cx="9144000" cy="0"/>
          </a:xfrm>
          <a:prstGeom prst="rect">
            <a:avLst/>
          </a:prstGeom>
          <a:solidFill>
            <a:srgbClr val="C5D8ED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6948" fill="hold"/>
                                        <p:tgtEl>
                                          <p:spTgt spid="267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792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685800"/>
            <a:ext cx="3657600" cy="914400"/>
          </a:xfrm>
        </p:spPr>
        <p:txBody>
          <a:bodyPr/>
          <a:lstStyle/>
          <a:p>
            <a:r>
              <a:rPr lang="en-US"/>
              <a:t>Answer 4 </a:t>
            </a:r>
            <a:r>
              <a:rPr lang="en-US" sz="1400"/>
              <a:t>Cat. 2</a:t>
            </a:r>
            <a:r>
              <a:rPr lang="en-US"/>
              <a:t> 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7391400" y="10668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1058863" y="2735263"/>
            <a:ext cx="7837487" cy="1743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5000"/>
              <a:t>Honeybee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sz="500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9175" y="0"/>
            <a:ext cx="4267200" cy="844550"/>
          </a:xfrm>
        </p:spPr>
        <p:txBody>
          <a:bodyPr/>
          <a:lstStyle/>
          <a:p>
            <a:r>
              <a:rPr lang="en-US"/>
              <a:t>Question 5 </a:t>
            </a:r>
            <a:r>
              <a:rPr lang="en-US" sz="1400"/>
              <a:t>Cat. 2</a:t>
            </a:r>
            <a:r>
              <a:rPr lang="en-US"/>
              <a:t>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1676400" y="3733800"/>
            <a:ext cx="594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000"/>
          </a:p>
        </p:txBody>
      </p:sp>
      <p:sp>
        <p:nvSpPr>
          <p:cNvPr id="51252" name="Text Box 52"/>
          <p:cNvSpPr txBox="1">
            <a:spLocks noChangeArrowheads="1"/>
          </p:cNvSpPr>
          <p:nvPr/>
        </p:nvSpPr>
        <p:spPr bwMode="auto">
          <a:xfrm>
            <a:off x="1060450" y="2617788"/>
            <a:ext cx="7702550" cy="352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500" i="1"/>
              <a:t>Edmund G. Ross of Kansas cast the deciding vote for acquittal in the impeachment trial of what US president? </a:t>
            </a:r>
          </a:p>
          <a:p>
            <a:endParaRPr lang="en-US" sz="450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838200"/>
            <a:ext cx="3810000" cy="914400"/>
          </a:xfrm>
        </p:spPr>
        <p:txBody>
          <a:bodyPr/>
          <a:lstStyle/>
          <a:p>
            <a:r>
              <a:rPr lang="en-US"/>
              <a:t>Answer 5 </a:t>
            </a:r>
            <a:r>
              <a:rPr lang="en-US" sz="1400"/>
              <a:t>Cat. 2</a:t>
            </a:r>
            <a:r>
              <a:rPr lang="en-US"/>
              <a:t> 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7239000" y="9906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52260" name="Text Box 36"/>
          <p:cNvSpPr txBox="1">
            <a:spLocks noChangeArrowheads="1"/>
          </p:cNvSpPr>
          <p:nvPr/>
        </p:nvSpPr>
        <p:spPr bwMode="auto">
          <a:xfrm>
            <a:off x="1870075" y="3324225"/>
            <a:ext cx="5707063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i="1"/>
              <a:t>President Andrew Johnson in 1868</a:t>
            </a:r>
            <a:r>
              <a:rPr lang="en-US"/>
              <a:t> 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8875" y="250825"/>
            <a:ext cx="4724400" cy="784225"/>
          </a:xfrm>
        </p:spPr>
        <p:txBody>
          <a:bodyPr/>
          <a:lstStyle/>
          <a:p>
            <a:r>
              <a:rPr lang="en-US"/>
              <a:t>Question 1 </a:t>
            </a:r>
            <a:r>
              <a:rPr lang="en-US" sz="1400"/>
              <a:t>Cat. 3</a:t>
            </a:r>
            <a:r>
              <a:rPr lang="en-US"/>
              <a:t> 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76225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402" name="Rectangle 34"/>
          <p:cNvSpPr>
            <a:spLocks noChangeArrowheads="1"/>
          </p:cNvSpPr>
          <p:nvPr/>
        </p:nvSpPr>
        <p:spPr bwMode="auto">
          <a:xfrm>
            <a:off x="2355850" y="1898650"/>
            <a:ext cx="184150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/>
          </a:p>
        </p:txBody>
      </p:sp>
      <p:sp>
        <p:nvSpPr>
          <p:cNvPr id="58412" name="Text Box 44"/>
          <p:cNvSpPr txBox="1">
            <a:spLocks noChangeArrowheads="1"/>
          </p:cNvSpPr>
          <p:nvPr/>
        </p:nvSpPr>
        <p:spPr bwMode="auto">
          <a:xfrm>
            <a:off x="1960563" y="2546350"/>
            <a:ext cx="5653087" cy="17543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 smtClean="0">
                <a:latin typeface="Georgia" pitchFamily="18" charset="0"/>
              </a:rPr>
              <a:t>In </a:t>
            </a:r>
            <a:r>
              <a:rPr lang="en-US" sz="3600" i="1" dirty="0" smtClean="0">
                <a:latin typeface="Georgia" pitchFamily="18" charset="0"/>
              </a:rPr>
              <a:t>Animal Farm </a:t>
            </a:r>
            <a:r>
              <a:rPr lang="en-US" sz="3600" dirty="0" smtClean="0">
                <a:latin typeface="Georgia" pitchFamily="18" charset="0"/>
              </a:rPr>
              <a:t>who repeats, “Four legs good, two legs bad”?</a:t>
            </a:r>
            <a:endParaRPr lang="en-US" sz="350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685800"/>
            <a:ext cx="3505200" cy="838200"/>
          </a:xfrm>
        </p:spPr>
        <p:txBody>
          <a:bodyPr/>
          <a:lstStyle/>
          <a:p>
            <a:r>
              <a:rPr lang="en-US"/>
              <a:t>Answer 1 </a:t>
            </a:r>
            <a:r>
              <a:rPr lang="en-US" sz="1400"/>
              <a:t>Cat. 3</a:t>
            </a:r>
            <a:r>
              <a:rPr lang="en-US"/>
              <a:t>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495800"/>
            <a:ext cx="6400800" cy="1752600"/>
          </a:xfrm>
        </p:spPr>
        <p:txBody>
          <a:bodyPr/>
          <a:lstStyle/>
          <a:p>
            <a:endParaRPr lang="en-US" sz="4400"/>
          </a:p>
          <a:p>
            <a:endParaRPr lang="en-US"/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7543800" y="9144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59425" name="Text Box 33"/>
          <p:cNvSpPr txBox="1">
            <a:spLocks noChangeArrowheads="1"/>
          </p:cNvSpPr>
          <p:nvPr/>
        </p:nvSpPr>
        <p:spPr bwMode="auto">
          <a:xfrm>
            <a:off x="3835400" y="3254375"/>
            <a:ext cx="3062057" cy="9387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500" dirty="0" smtClean="0"/>
              <a:t>The sheep</a:t>
            </a:r>
            <a:endParaRPr lang="en-US" sz="5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0"/>
            <a:ext cx="4098925" cy="898525"/>
          </a:xfrm>
        </p:spPr>
        <p:txBody>
          <a:bodyPr/>
          <a:lstStyle/>
          <a:p>
            <a:r>
              <a:rPr lang="en-US"/>
              <a:t>Question 2 </a:t>
            </a:r>
            <a:r>
              <a:rPr lang="en-US" sz="1400"/>
              <a:t>Cat. 3</a:t>
            </a:r>
            <a:endParaRPr lang="en-US"/>
          </a:p>
        </p:txBody>
      </p:sp>
      <p:sp>
        <p:nvSpPr>
          <p:cNvPr id="60459" name="Text Box 43"/>
          <p:cNvSpPr txBox="1">
            <a:spLocks noChangeArrowheads="1"/>
          </p:cNvSpPr>
          <p:nvPr/>
        </p:nvSpPr>
        <p:spPr bwMode="auto">
          <a:xfrm>
            <a:off x="1027113" y="2251075"/>
            <a:ext cx="8116887" cy="1920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What character from </a:t>
            </a:r>
            <a:r>
              <a:rPr lang="en-US" sz="4000" i="1"/>
              <a:t>Animal Farm</a:t>
            </a:r>
            <a:r>
              <a:rPr lang="en-US" sz="4000"/>
              <a:t> quickly takes control over the other animals? 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"/>
            <a:ext cx="4648200" cy="1143000"/>
          </a:xfrm>
        </p:spPr>
        <p:txBody>
          <a:bodyPr/>
          <a:lstStyle/>
          <a:p>
            <a:r>
              <a:rPr lang="en-US"/>
              <a:t>Answer 2 </a:t>
            </a:r>
            <a:r>
              <a:rPr lang="en-US" sz="1400"/>
              <a:t>Cat. 3</a:t>
            </a:r>
            <a:r>
              <a:rPr lang="en-US"/>
              <a:t>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7467600" y="9144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3116263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850">
            <a:spAutoFit/>
          </a:bodyPr>
          <a:lstStyle/>
          <a:p>
            <a:r>
              <a:rPr lang="en-US" sz="1400"/>
              <a:t> </a:t>
            </a:r>
            <a:endParaRPr lang="en-US" sz="2400"/>
          </a:p>
        </p:txBody>
      </p:sp>
      <p:sp>
        <p:nvSpPr>
          <p:cNvPr id="61473" name="Text Box 33"/>
          <p:cNvSpPr txBox="1">
            <a:spLocks noChangeArrowheads="1"/>
          </p:cNvSpPr>
          <p:nvPr/>
        </p:nvSpPr>
        <p:spPr bwMode="auto">
          <a:xfrm>
            <a:off x="3694113" y="3382963"/>
            <a:ext cx="2949575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000"/>
              <a:t>Napoleon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0050" y="558800"/>
            <a:ext cx="4083050" cy="762000"/>
          </a:xfrm>
        </p:spPr>
        <p:txBody>
          <a:bodyPr/>
          <a:lstStyle/>
          <a:p>
            <a:r>
              <a:rPr lang="en-US"/>
              <a:t>Question 3 </a:t>
            </a:r>
            <a:r>
              <a:rPr lang="en-US" sz="1400"/>
              <a:t>Cat. 3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1752600"/>
          </a:xfrm>
        </p:spPr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195263" y="3154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2507" name="Text Box 43"/>
          <p:cNvSpPr txBox="1">
            <a:spLocks noChangeArrowheads="1"/>
          </p:cNvSpPr>
          <p:nvPr/>
        </p:nvSpPr>
        <p:spPr bwMode="auto">
          <a:xfrm>
            <a:off x="1096963" y="2911475"/>
            <a:ext cx="7532687" cy="17543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 smtClean="0"/>
              <a:t>In </a:t>
            </a:r>
            <a:r>
              <a:rPr lang="en-US" sz="3600" i="1" dirty="0" smtClean="0"/>
              <a:t>Animal Farm</a:t>
            </a:r>
            <a:r>
              <a:rPr lang="en-US" sz="3600" dirty="0" smtClean="0"/>
              <a:t> who says, </a:t>
            </a:r>
            <a:r>
              <a:rPr lang="en-US" sz="3600" dirty="0" smtClean="0">
                <a:latin typeface="Georgia" pitchFamily="18" charset="0"/>
              </a:rPr>
              <a:t>“I will work harder” and “Napoleon is always right”</a:t>
            </a:r>
            <a:r>
              <a:rPr lang="en-US" sz="3600" dirty="0" smtClean="0"/>
              <a:t>? </a:t>
            </a:r>
            <a:endParaRPr lang="en-US" sz="360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685800"/>
            <a:ext cx="3581400" cy="1066800"/>
          </a:xfrm>
        </p:spPr>
        <p:txBody>
          <a:bodyPr/>
          <a:lstStyle/>
          <a:p>
            <a:r>
              <a:rPr lang="en-US"/>
              <a:t>Answer 3 </a:t>
            </a:r>
            <a:r>
              <a:rPr lang="en-US" sz="1400"/>
              <a:t>Cat. 3</a:t>
            </a:r>
            <a:r>
              <a:rPr lang="en-US"/>
              <a:t> 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7543800" y="8382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63523" name="Text Box 35"/>
          <p:cNvSpPr txBox="1">
            <a:spLocks noChangeArrowheads="1"/>
          </p:cNvSpPr>
          <p:nvPr/>
        </p:nvSpPr>
        <p:spPr bwMode="auto">
          <a:xfrm>
            <a:off x="1803400" y="3527425"/>
            <a:ext cx="1907895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500" dirty="0" smtClean="0"/>
              <a:t>Boxer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48200" y="271463"/>
            <a:ext cx="4495800" cy="914400"/>
          </a:xfrm>
        </p:spPr>
        <p:txBody>
          <a:bodyPr/>
          <a:lstStyle/>
          <a:p>
            <a:r>
              <a:rPr lang="en-US"/>
              <a:t>Question 4 </a:t>
            </a:r>
            <a:r>
              <a:rPr lang="en-US" sz="1400"/>
              <a:t>Cat. 3</a:t>
            </a:r>
            <a:r>
              <a:rPr lang="en-US"/>
              <a:t> </a:t>
            </a:r>
          </a:p>
        </p:txBody>
      </p:sp>
      <p:sp>
        <p:nvSpPr>
          <p:cNvPr id="64555" name="Rectangle 43"/>
          <p:cNvSpPr>
            <a:spLocks noChangeArrowheads="1"/>
          </p:cNvSpPr>
          <p:nvPr/>
        </p:nvSpPr>
        <p:spPr bwMode="auto">
          <a:xfrm>
            <a:off x="1600200" y="2571750"/>
            <a:ext cx="6432550" cy="241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What character in </a:t>
            </a: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Animal Farm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first has the dream of a farm with no humans and equal animal rights?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609600"/>
            <a:ext cx="5715000" cy="838200"/>
          </a:xfrm>
        </p:spPr>
        <p:txBody>
          <a:bodyPr/>
          <a:lstStyle/>
          <a:p>
            <a:r>
              <a:rPr lang="en-US"/>
              <a:t>Question 1 </a:t>
            </a:r>
            <a:r>
              <a:rPr lang="en-US" sz="1400"/>
              <a:t>Cat. 1</a:t>
            </a:r>
            <a:r>
              <a:rPr lang="en-US"/>
              <a:t> 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290763" y="3089275"/>
            <a:ext cx="5486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0" hangingPunct="0"/>
            <a:r>
              <a:rPr lang="en-US" sz="5000"/>
              <a:t>   </a:t>
            </a:r>
            <a:endParaRPr lang="en-US" sz="3500"/>
          </a:p>
        </p:txBody>
      </p:sp>
      <p:sp>
        <p:nvSpPr>
          <p:cNvPr id="132154" name="Text Box 58"/>
          <p:cNvSpPr txBox="1">
            <a:spLocks noChangeArrowheads="1"/>
          </p:cNvSpPr>
          <p:nvPr/>
        </p:nvSpPr>
        <p:spPr bwMode="auto">
          <a:xfrm>
            <a:off x="5772150" y="2601913"/>
            <a:ext cx="3371850" cy="3140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000"/>
              <a:t>What is the name of this Van Gogh painting?</a:t>
            </a:r>
            <a:endParaRPr lang="en-US" sz="2500"/>
          </a:p>
        </p:txBody>
      </p:sp>
      <p:pic>
        <p:nvPicPr>
          <p:cNvPr id="132155" name="Picture 59" descr="van-gogh-vincent-starry-night-79005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238" y="2197100"/>
            <a:ext cx="5238750" cy="401637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685800"/>
            <a:ext cx="3962400" cy="838200"/>
          </a:xfrm>
        </p:spPr>
        <p:txBody>
          <a:bodyPr/>
          <a:lstStyle/>
          <a:p>
            <a:r>
              <a:rPr lang="en-US"/>
              <a:t>Answer 4 </a:t>
            </a:r>
            <a:r>
              <a:rPr lang="en-US" sz="1400"/>
              <a:t>Cat. 3</a:t>
            </a:r>
            <a:r>
              <a:rPr lang="en-US"/>
              <a:t> 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7842250" y="9144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65570" name="Text Box 34"/>
          <p:cNvSpPr txBox="1">
            <a:spLocks noChangeArrowheads="1"/>
          </p:cNvSpPr>
          <p:nvPr/>
        </p:nvSpPr>
        <p:spPr bwMode="auto">
          <a:xfrm>
            <a:off x="3584575" y="3146425"/>
            <a:ext cx="3125788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000"/>
              <a:t>Old Major</a:t>
            </a:r>
            <a:r>
              <a:rPr lang="en-US" sz="3500"/>
              <a:t>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5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7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33463" y="223838"/>
            <a:ext cx="4191000" cy="838200"/>
          </a:xfrm>
        </p:spPr>
        <p:txBody>
          <a:bodyPr/>
          <a:lstStyle/>
          <a:p>
            <a:r>
              <a:rPr lang="en-US"/>
              <a:t>Question 5 </a:t>
            </a:r>
            <a:r>
              <a:rPr lang="en-US" sz="1400"/>
              <a:t>Cat. 3</a:t>
            </a:r>
            <a:r>
              <a:rPr lang="en-US"/>
              <a:t> </a:t>
            </a:r>
          </a:p>
        </p:txBody>
      </p:sp>
      <p:sp>
        <p:nvSpPr>
          <p:cNvPr id="66598" name="Rectangle 38"/>
          <p:cNvSpPr>
            <a:spLocks noChangeArrowheads="1"/>
          </p:cNvSpPr>
          <p:nvPr/>
        </p:nvSpPr>
        <p:spPr bwMode="auto">
          <a:xfrm>
            <a:off x="1600200" y="2571750"/>
            <a:ext cx="617220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3200" dirty="0" smtClean="0"/>
              <a:t>In </a:t>
            </a:r>
            <a:r>
              <a:rPr lang="en-US" sz="3200" i="1" dirty="0" smtClean="0"/>
              <a:t>Animal Farm </a:t>
            </a:r>
            <a:r>
              <a:rPr lang="en-US" sz="3200" dirty="0" smtClean="0"/>
              <a:t>who says, </a:t>
            </a:r>
            <a:r>
              <a:rPr lang="en-US" sz="3200" dirty="0" smtClean="0">
                <a:latin typeface="Georgia" pitchFamily="18" charset="0"/>
              </a:rPr>
              <a:t>“If you have your lower animals to contend with, we have our lower classes”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533400"/>
            <a:ext cx="4191000" cy="990600"/>
          </a:xfrm>
        </p:spPr>
        <p:txBody>
          <a:bodyPr/>
          <a:lstStyle/>
          <a:p>
            <a:r>
              <a:rPr lang="en-US"/>
              <a:t>Answer 5 </a:t>
            </a:r>
            <a:r>
              <a:rPr lang="en-US" sz="1400"/>
              <a:t>Cat. 3</a:t>
            </a:r>
            <a:r>
              <a:rPr lang="en-US"/>
              <a:t> 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7842250" y="9906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67623" name="Text Box 39"/>
          <p:cNvSpPr txBox="1">
            <a:spLocks noChangeArrowheads="1"/>
          </p:cNvSpPr>
          <p:nvPr/>
        </p:nvSpPr>
        <p:spPr bwMode="auto">
          <a:xfrm>
            <a:off x="2551113" y="3159125"/>
            <a:ext cx="4089400" cy="625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500" dirty="0" smtClean="0"/>
              <a:t>Mr. Pilkington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6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2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5105400" cy="990600"/>
          </a:xfrm>
        </p:spPr>
        <p:txBody>
          <a:bodyPr/>
          <a:lstStyle/>
          <a:p>
            <a:r>
              <a:rPr lang="en-US"/>
              <a:t>Question 1 </a:t>
            </a:r>
            <a:r>
              <a:rPr lang="en-US" sz="1400"/>
              <a:t>Cat. 4</a:t>
            </a:r>
            <a:r>
              <a:rPr lang="en-US"/>
              <a:t> </a:t>
            </a:r>
          </a:p>
        </p:txBody>
      </p:sp>
      <p:sp>
        <p:nvSpPr>
          <p:cNvPr id="131098" name="Text Box 1050"/>
          <p:cNvSpPr txBox="1">
            <a:spLocks noChangeArrowheads="1"/>
          </p:cNvSpPr>
          <p:nvPr/>
        </p:nvSpPr>
        <p:spPr bwMode="auto">
          <a:xfrm>
            <a:off x="1141413" y="3086100"/>
            <a:ext cx="76835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What country is </a:t>
            </a:r>
            <a:r>
              <a:rPr lang="en-US" sz="4000" i="1"/>
              <a:t>Animal Farm</a:t>
            </a:r>
            <a:r>
              <a:rPr lang="en-US" sz="4000"/>
              <a:t> set in?</a:t>
            </a:r>
            <a:r>
              <a:rPr lang="en-US" sz="5000"/>
              <a:t> </a:t>
            </a:r>
          </a:p>
          <a:p>
            <a:endParaRPr lang="en-US" sz="500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57200"/>
            <a:ext cx="5181600" cy="1431925"/>
          </a:xfrm>
        </p:spPr>
        <p:txBody>
          <a:bodyPr/>
          <a:lstStyle/>
          <a:p>
            <a:r>
              <a:rPr lang="en-US"/>
              <a:t>Answer 1 </a:t>
            </a:r>
            <a:r>
              <a:rPr lang="en-US" sz="1400"/>
              <a:t>Cat. 4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4600">
              <a:latin typeface="helvetica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4600"/>
          </a:p>
          <a:p>
            <a:pPr>
              <a:lnSpc>
                <a:spcPct val="80000"/>
              </a:lnSpc>
            </a:pPr>
            <a:endParaRPr lang="en-US" sz="2800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7543800" y="10668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74781" name="Text Box 29"/>
          <p:cNvSpPr txBox="1">
            <a:spLocks noChangeArrowheads="1"/>
          </p:cNvSpPr>
          <p:nvPr/>
        </p:nvSpPr>
        <p:spPr bwMode="auto">
          <a:xfrm>
            <a:off x="2222500" y="3684588"/>
            <a:ext cx="51816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500"/>
              <a:t>England</a:t>
            </a:r>
          </a:p>
          <a:p>
            <a:endParaRPr lang="en-US" sz="350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8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28600"/>
            <a:ext cx="4648200" cy="838200"/>
          </a:xfrm>
        </p:spPr>
        <p:txBody>
          <a:bodyPr/>
          <a:lstStyle/>
          <a:p>
            <a:r>
              <a:rPr lang="en-US"/>
              <a:t>Question 2 </a:t>
            </a:r>
            <a:r>
              <a:rPr lang="en-US" sz="1400"/>
              <a:t>Cat. 4</a:t>
            </a:r>
            <a:r>
              <a:rPr lang="en-US"/>
              <a:t> 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0725" y="3551238"/>
            <a:ext cx="7620000" cy="4267200"/>
          </a:xfrm>
        </p:spPr>
        <p:txBody>
          <a:bodyPr/>
          <a:lstStyle/>
          <a:p>
            <a:endParaRPr lang="en-US" sz="4400"/>
          </a:p>
          <a:p>
            <a:endParaRPr lang="en-US" sz="2000"/>
          </a:p>
        </p:txBody>
      </p:sp>
      <p:sp>
        <p:nvSpPr>
          <p:cNvPr id="75812" name="Text Box 36"/>
          <p:cNvSpPr txBox="1">
            <a:spLocks noChangeArrowheads="1"/>
          </p:cNvSpPr>
          <p:nvPr/>
        </p:nvSpPr>
        <p:spPr bwMode="auto">
          <a:xfrm>
            <a:off x="625475" y="4827588"/>
            <a:ext cx="851852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500"/>
              <a:t/>
            </a:r>
            <a:br>
              <a:rPr lang="en-US" sz="4500"/>
            </a:br>
            <a:endParaRPr lang="en-US" sz="4500"/>
          </a:p>
        </p:txBody>
      </p:sp>
      <p:sp>
        <p:nvSpPr>
          <p:cNvPr id="75813" name="Rectangle 37"/>
          <p:cNvSpPr>
            <a:spLocks noChangeArrowheads="1"/>
          </p:cNvSpPr>
          <p:nvPr/>
        </p:nvSpPr>
        <p:spPr bwMode="auto">
          <a:xfrm>
            <a:off x="1190649" y="2444774"/>
            <a:ext cx="7532687" cy="372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dirty="0" smtClean="0"/>
              <a:t>True or False:</a:t>
            </a:r>
          </a:p>
          <a:p>
            <a:r>
              <a:rPr lang="en-US" sz="4800" dirty="0" smtClean="0"/>
              <a:t>Snowball helps Jones when he attempts to take back the farm.</a:t>
            </a:r>
            <a:r>
              <a:rPr lang="en-US" sz="4400" i="1" dirty="0" smtClean="0"/>
              <a:t/>
            </a:r>
            <a:br>
              <a:rPr lang="en-US" sz="4400" i="1" dirty="0" smtClean="0"/>
            </a:br>
            <a:endParaRPr lang="en-US" sz="4400" i="1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685800"/>
            <a:ext cx="4495800" cy="914400"/>
          </a:xfrm>
        </p:spPr>
        <p:txBody>
          <a:bodyPr/>
          <a:lstStyle/>
          <a:p>
            <a:r>
              <a:rPr lang="en-US"/>
              <a:t>Answer 2 </a:t>
            </a:r>
            <a:r>
              <a:rPr lang="en-US" sz="1400"/>
              <a:t>Cat. 4</a:t>
            </a:r>
            <a:r>
              <a:rPr lang="en-US"/>
              <a:t>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048000"/>
            <a:ext cx="6400800" cy="1752600"/>
          </a:xfrm>
        </p:spPr>
        <p:txBody>
          <a:bodyPr/>
          <a:lstStyle/>
          <a:p>
            <a:endParaRPr lang="en-US" sz="4400"/>
          </a:p>
          <a:p>
            <a:endParaRPr lang="en-US" sz="4400"/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7620000" y="10668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76833" name="Text Box 33"/>
          <p:cNvSpPr txBox="1">
            <a:spLocks noChangeArrowheads="1"/>
          </p:cNvSpPr>
          <p:nvPr/>
        </p:nvSpPr>
        <p:spPr bwMode="auto">
          <a:xfrm>
            <a:off x="1132764" y="3522663"/>
            <a:ext cx="6878472" cy="27699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5000" dirty="0" smtClean="0"/>
              <a:t>False: Snowball leads the charge against Jones.</a:t>
            </a:r>
          </a:p>
          <a:p>
            <a:endParaRPr lang="en-US" sz="2400" dirty="0"/>
          </a:p>
          <a:p>
            <a:endParaRPr lang="en-US" sz="500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685800"/>
            <a:ext cx="4495800" cy="838200"/>
          </a:xfrm>
        </p:spPr>
        <p:txBody>
          <a:bodyPr/>
          <a:lstStyle/>
          <a:p>
            <a:r>
              <a:rPr lang="en-US"/>
              <a:t>Question 3 </a:t>
            </a:r>
            <a:r>
              <a:rPr lang="en-US" sz="1400"/>
              <a:t>Cat. 4</a:t>
            </a:r>
            <a:r>
              <a:rPr lang="en-US"/>
              <a:t> </a:t>
            </a:r>
          </a:p>
        </p:txBody>
      </p:sp>
      <p:sp>
        <p:nvSpPr>
          <p:cNvPr id="77859" name="Text Box 35"/>
          <p:cNvSpPr txBox="1">
            <a:spLocks noChangeArrowheads="1"/>
          </p:cNvSpPr>
          <p:nvPr/>
        </p:nvSpPr>
        <p:spPr bwMode="auto">
          <a:xfrm>
            <a:off x="1289050" y="2857500"/>
            <a:ext cx="7043738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4000"/>
              <a:t>What is the original name of Animal Farm?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sz="4000"/>
          </a:p>
          <a:p>
            <a:endParaRPr lang="en-US" sz="400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685800"/>
            <a:ext cx="4038600" cy="990600"/>
          </a:xfrm>
        </p:spPr>
        <p:txBody>
          <a:bodyPr/>
          <a:lstStyle/>
          <a:p>
            <a:r>
              <a:rPr lang="en-US"/>
              <a:t>Answer 3 </a:t>
            </a:r>
            <a:r>
              <a:rPr lang="en-US" sz="1400"/>
              <a:t>Cat. 4</a:t>
            </a:r>
            <a:r>
              <a:rPr lang="en-US"/>
              <a:t> 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7842250" y="11430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2335213" y="3316288"/>
            <a:ext cx="4603750" cy="1646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500">
                <a:effectLst>
                  <a:outerShdw blurRad="38100" dist="38100" dir="2700000" algn="tl">
                    <a:srgbClr val="000000"/>
                  </a:outerShdw>
                </a:effectLst>
              </a:rPr>
              <a:t>Manor Farm</a:t>
            </a:r>
            <a:endParaRPr lang="en-US" sz="5500"/>
          </a:p>
          <a:p>
            <a:pPr algn="ctr"/>
            <a:endParaRPr lang="en-US" sz="470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685800"/>
            <a:ext cx="5486400" cy="1066800"/>
          </a:xfrm>
        </p:spPr>
        <p:txBody>
          <a:bodyPr/>
          <a:lstStyle/>
          <a:p>
            <a:r>
              <a:rPr lang="en-US"/>
              <a:t>Question 4 </a:t>
            </a:r>
            <a:r>
              <a:rPr lang="en-US" sz="1400"/>
              <a:t>Cat. 4</a:t>
            </a:r>
            <a:r>
              <a:rPr lang="en-US"/>
              <a:t> </a:t>
            </a:r>
          </a:p>
        </p:txBody>
      </p:sp>
      <p:sp>
        <p:nvSpPr>
          <p:cNvPr id="79912" name="Text Box 40"/>
          <p:cNvSpPr txBox="1">
            <a:spLocks noChangeArrowheads="1"/>
          </p:cNvSpPr>
          <p:nvPr/>
        </p:nvSpPr>
        <p:spPr bwMode="auto">
          <a:xfrm>
            <a:off x="1176338" y="2689225"/>
            <a:ext cx="70834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dirty="0" smtClean="0"/>
              <a:t>Who writes “Animal Farm, Animal Farm” to replace “Beasts of England?”</a:t>
            </a:r>
            <a:endParaRPr lang="en-US" sz="400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1388" y="985838"/>
            <a:ext cx="3962400" cy="838200"/>
          </a:xfrm>
        </p:spPr>
        <p:txBody>
          <a:bodyPr/>
          <a:lstStyle/>
          <a:p>
            <a:r>
              <a:rPr lang="en-US"/>
              <a:t>Answer 1 </a:t>
            </a:r>
            <a:r>
              <a:rPr lang="en-US" sz="1400"/>
              <a:t>Cat. 1</a:t>
            </a:r>
            <a:r>
              <a:rPr lang="en-US"/>
              <a:t> 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7391400" y="9906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28718" name="Text Box 46"/>
          <p:cNvSpPr txBox="1">
            <a:spLocks noChangeArrowheads="1"/>
          </p:cNvSpPr>
          <p:nvPr/>
        </p:nvSpPr>
        <p:spPr bwMode="auto">
          <a:xfrm>
            <a:off x="2476500" y="3246438"/>
            <a:ext cx="3343275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000" i="1"/>
              <a:t>Starry Night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304800"/>
            <a:ext cx="4953000" cy="1431925"/>
          </a:xfrm>
        </p:spPr>
        <p:txBody>
          <a:bodyPr/>
          <a:lstStyle/>
          <a:p>
            <a:r>
              <a:rPr lang="en-US"/>
              <a:t>Answer 4 </a:t>
            </a:r>
            <a:r>
              <a:rPr lang="en-US" sz="1400"/>
              <a:t>Cat. 4</a:t>
            </a:r>
            <a:endParaRPr lang="en-US"/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7842250" y="10668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80929" name="Text Box 33"/>
          <p:cNvSpPr txBox="1">
            <a:spLocks noChangeArrowheads="1"/>
          </p:cNvSpPr>
          <p:nvPr/>
        </p:nvSpPr>
        <p:spPr bwMode="auto">
          <a:xfrm>
            <a:off x="1435100" y="3660775"/>
            <a:ext cx="603567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5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Minimus</a:t>
            </a:r>
            <a:endParaRPr lang="en-US" sz="5500" dirty="0"/>
          </a:p>
          <a:p>
            <a:pPr algn="ctr"/>
            <a:endParaRPr lang="en-US" sz="5500" i="1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1850" y="838200"/>
            <a:ext cx="4267200" cy="990600"/>
          </a:xfrm>
        </p:spPr>
        <p:txBody>
          <a:bodyPr/>
          <a:lstStyle/>
          <a:p>
            <a:r>
              <a:rPr lang="en-US"/>
              <a:t>Question 5 </a:t>
            </a:r>
            <a:r>
              <a:rPr lang="en-US" sz="1400"/>
              <a:t>Cat. 4</a:t>
            </a:r>
            <a:r>
              <a:rPr lang="en-US"/>
              <a:t> </a:t>
            </a:r>
          </a:p>
        </p:txBody>
      </p:sp>
      <p:sp>
        <p:nvSpPr>
          <p:cNvPr id="81949" name="Text Box 29"/>
          <p:cNvSpPr txBox="1">
            <a:spLocks noChangeArrowheads="1"/>
          </p:cNvSpPr>
          <p:nvPr/>
        </p:nvSpPr>
        <p:spPr bwMode="auto">
          <a:xfrm>
            <a:off x="1200150" y="2820988"/>
            <a:ext cx="76406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5000"/>
              <a:t>What are the names of the two farms that neighbor Animal Farm?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685800"/>
            <a:ext cx="3810000" cy="990600"/>
          </a:xfrm>
        </p:spPr>
        <p:txBody>
          <a:bodyPr/>
          <a:lstStyle/>
          <a:p>
            <a:r>
              <a:rPr lang="en-US"/>
              <a:t>Answer 5 </a:t>
            </a:r>
            <a:r>
              <a:rPr lang="en-US" sz="1400"/>
              <a:t>Cat. 4</a:t>
            </a:r>
            <a:r>
              <a:rPr lang="en-US"/>
              <a:t> 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7842250" y="9906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82982" name="Text Box 38"/>
          <p:cNvSpPr txBox="1">
            <a:spLocks noChangeArrowheads="1"/>
          </p:cNvSpPr>
          <p:nvPr/>
        </p:nvSpPr>
        <p:spPr bwMode="auto">
          <a:xfrm>
            <a:off x="1081088" y="3270250"/>
            <a:ext cx="7078662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000"/>
              <a:t>Foxwood and Pinchfield. 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20775" y="0"/>
            <a:ext cx="4876800" cy="914400"/>
          </a:xfrm>
        </p:spPr>
        <p:txBody>
          <a:bodyPr/>
          <a:lstStyle/>
          <a:p>
            <a:r>
              <a:rPr lang="en-US"/>
              <a:t>Question 1 </a:t>
            </a:r>
            <a:r>
              <a:rPr lang="en-US" sz="1400"/>
              <a:t>Cat. 5</a:t>
            </a:r>
            <a:r>
              <a:rPr lang="en-US"/>
              <a:t> </a:t>
            </a:r>
          </a:p>
        </p:txBody>
      </p:sp>
      <p:sp>
        <p:nvSpPr>
          <p:cNvPr id="104480" name="Rectangle 32"/>
          <p:cNvSpPr>
            <a:spLocks noChangeArrowheads="1"/>
          </p:cNvSpPr>
          <p:nvPr/>
        </p:nvSpPr>
        <p:spPr bwMode="auto">
          <a:xfrm>
            <a:off x="1404938" y="2563813"/>
            <a:ext cx="6473825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 What is the rule Old Major devises to tell friend from foe?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57200"/>
            <a:ext cx="4876800" cy="1143000"/>
          </a:xfrm>
        </p:spPr>
        <p:txBody>
          <a:bodyPr/>
          <a:lstStyle/>
          <a:p>
            <a:r>
              <a:rPr lang="en-US"/>
              <a:t>Answer 1 </a:t>
            </a:r>
            <a:r>
              <a:rPr lang="en-US" sz="1400"/>
              <a:t>Cat. 5</a:t>
            </a:r>
            <a:r>
              <a:rPr lang="en-US"/>
              <a:t> 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7467600" y="9906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1117600" y="2355850"/>
            <a:ext cx="7227888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5000"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Creatures that walk on two legs are enemies; those with four legs or with wings are allies.</a:t>
            </a:r>
            <a:endParaRPr lang="en-US" sz="5000"/>
          </a:p>
          <a:p>
            <a:endParaRPr lang="en-US" sz="500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301625"/>
            <a:ext cx="4572000" cy="762000"/>
          </a:xfrm>
        </p:spPr>
        <p:txBody>
          <a:bodyPr/>
          <a:lstStyle/>
          <a:p>
            <a:r>
              <a:rPr lang="en-US"/>
              <a:t>Question 2 </a:t>
            </a:r>
            <a:r>
              <a:rPr lang="en-US" sz="1400"/>
              <a:t>Cat. 5</a:t>
            </a:r>
            <a:r>
              <a:rPr lang="en-US"/>
              <a:t> </a:t>
            </a:r>
          </a:p>
        </p:txBody>
      </p:sp>
      <p:sp>
        <p:nvSpPr>
          <p:cNvPr id="106550" name="Rectangle 54"/>
          <p:cNvSpPr>
            <a:spLocks noChangeArrowheads="1"/>
          </p:cNvSpPr>
          <p:nvPr/>
        </p:nvSpPr>
        <p:spPr bwMode="auto">
          <a:xfrm>
            <a:off x="1755775" y="2732088"/>
            <a:ext cx="6497638" cy="22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Who explains why the pigs stay in the house? 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533400"/>
            <a:ext cx="4800600" cy="1143000"/>
          </a:xfrm>
        </p:spPr>
        <p:txBody>
          <a:bodyPr/>
          <a:lstStyle/>
          <a:p>
            <a:r>
              <a:rPr lang="en-US"/>
              <a:t>Answer 2 </a:t>
            </a:r>
            <a:r>
              <a:rPr lang="en-US" sz="1400"/>
              <a:t>Cat. 5</a:t>
            </a:r>
            <a:r>
              <a:rPr lang="en-US"/>
              <a:t> 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7842250" y="9906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107559" name="Text Box 39"/>
          <p:cNvSpPr txBox="1">
            <a:spLocks noChangeArrowheads="1"/>
          </p:cNvSpPr>
          <p:nvPr/>
        </p:nvSpPr>
        <p:spPr bwMode="auto">
          <a:xfrm>
            <a:off x="1020763" y="3554413"/>
            <a:ext cx="7123112" cy="9387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5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Squeeler</a:t>
            </a:r>
            <a:endParaRPr lang="en-US" sz="5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74825" y="0"/>
            <a:ext cx="3657600" cy="914400"/>
          </a:xfrm>
        </p:spPr>
        <p:txBody>
          <a:bodyPr/>
          <a:lstStyle/>
          <a:p>
            <a:r>
              <a:rPr lang="en-US" sz="4000"/>
              <a:t>Question 3 </a:t>
            </a:r>
            <a:r>
              <a:rPr lang="en-US" sz="1200"/>
              <a:t>Cat. 5</a:t>
            </a:r>
            <a:r>
              <a:rPr lang="en-US" sz="4000"/>
              <a:t> </a:t>
            </a:r>
          </a:p>
        </p:txBody>
      </p:sp>
      <p:sp>
        <p:nvSpPr>
          <p:cNvPr id="108630" name="Rectangle 86"/>
          <p:cNvSpPr>
            <a:spLocks noChangeArrowheads="1"/>
          </p:cNvSpPr>
          <p:nvPr/>
        </p:nvSpPr>
        <p:spPr bwMode="auto">
          <a:xfrm>
            <a:off x="1443038" y="2600325"/>
            <a:ext cx="6534150" cy="175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 Name one of the original rules in </a:t>
            </a: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Animal Farm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and how it changed?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09600"/>
            <a:ext cx="7772400" cy="1143000"/>
          </a:xfrm>
        </p:spPr>
        <p:txBody>
          <a:bodyPr/>
          <a:lstStyle/>
          <a:p>
            <a:r>
              <a:rPr lang="en-US"/>
              <a:t>Answer 3 </a:t>
            </a:r>
            <a:r>
              <a:rPr lang="en-US" sz="1400"/>
              <a:t>Cat. 5</a:t>
            </a:r>
            <a:r>
              <a:rPr lang="en-US"/>
              <a:t> 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7543800" y="10668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109599" name="Text Box 31"/>
          <p:cNvSpPr txBox="1">
            <a:spLocks noChangeArrowheads="1"/>
          </p:cNvSpPr>
          <p:nvPr/>
        </p:nvSpPr>
        <p:spPr bwMode="auto">
          <a:xfrm>
            <a:off x="2195513" y="3556000"/>
            <a:ext cx="5000625" cy="930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5000">
                <a:effectLst>
                  <a:outerShdw blurRad="38100" dist="38100" dir="2700000" algn="tl">
                    <a:srgbClr val="000000"/>
                  </a:outerShdw>
                </a:effectLst>
              </a:rPr>
              <a:t>Answers will vary.</a:t>
            </a:r>
          </a:p>
          <a:p>
            <a:pPr marL="457200" indent="-4572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en-US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71650" y="0"/>
            <a:ext cx="4419600" cy="838200"/>
          </a:xfrm>
        </p:spPr>
        <p:txBody>
          <a:bodyPr/>
          <a:lstStyle/>
          <a:p>
            <a:r>
              <a:rPr lang="en-US"/>
              <a:t>Question 4 </a:t>
            </a:r>
            <a:r>
              <a:rPr lang="en-US" sz="1400"/>
              <a:t>Cat. 5</a:t>
            </a:r>
            <a:r>
              <a:rPr lang="en-US"/>
              <a:t> </a:t>
            </a:r>
          </a:p>
        </p:txBody>
      </p:sp>
      <p:sp>
        <p:nvSpPr>
          <p:cNvPr id="110637" name="Rectangle 45"/>
          <p:cNvSpPr>
            <a:spLocks noChangeArrowheads="1"/>
          </p:cNvSpPr>
          <p:nvPr/>
        </p:nvSpPr>
        <p:spPr bwMode="auto">
          <a:xfrm>
            <a:off x="1527175" y="2600325"/>
            <a:ext cx="6580188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Who eats the apples?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0"/>
            <a:ext cx="4572000" cy="838200"/>
          </a:xfrm>
        </p:spPr>
        <p:txBody>
          <a:bodyPr/>
          <a:lstStyle/>
          <a:p>
            <a:r>
              <a:rPr lang="en-US"/>
              <a:t>Question 2 </a:t>
            </a:r>
            <a:r>
              <a:rPr lang="en-US" sz="1400"/>
              <a:t>Cat. 1</a:t>
            </a:r>
            <a:r>
              <a:rPr lang="en-US"/>
              <a:t> </a:t>
            </a:r>
          </a:p>
        </p:txBody>
      </p:sp>
      <p:sp>
        <p:nvSpPr>
          <p:cNvPr id="141375" name="Text Box 1087"/>
          <p:cNvSpPr txBox="1">
            <a:spLocks noChangeArrowheads="1"/>
          </p:cNvSpPr>
          <p:nvPr/>
        </p:nvSpPr>
        <p:spPr bwMode="auto">
          <a:xfrm>
            <a:off x="4637088" y="2143125"/>
            <a:ext cx="4244975" cy="4714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500"/>
              <a:t>What famous photographer captured this night sky in  </a:t>
            </a:r>
            <a:r>
              <a:rPr lang="en-US" sz="3500" i="1"/>
              <a:t>Moonrise over Hernandez, NM</a:t>
            </a:r>
            <a:r>
              <a:rPr lang="en-US" sz="3500"/>
              <a:t/>
            </a:r>
            <a:br>
              <a:rPr lang="en-US" sz="3500"/>
            </a:br>
            <a:r>
              <a:rPr lang="en-US" sz="3500"/>
              <a:t>on October 31, 1941</a:t>
            </a:r>
            <a:br>
              <a:rPr lang="en-US" sz="3500"/>
            </a:br>
            <a:endParaRPr lang="en-US" sz="3500"/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sz="5000"/>
          </a:p>
        </p:txBody>
      </p:sp>
      <p:pic>
        <p:nvPicPr>
          <p:cNvPr id="141376" name="Picture 1088" descr="ansel_adam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988" y="2239963"/>
            <a:ext cx="4286250" cy="341947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09600"/>
            <a:ext cx="7772400" cy="1143000"/>
          </a:xfrm>
        </p:spPr>
        <p:txBody>
          <a:bodyPr/>
          <a:lstStyle/>
          <a:p>
            <a:r>
              <a:rPr lang="en-US"/>
              <a:t>Answer 4 </a:t>
            </a:r>
            <a:r>
              <a:rPr lang="en-US" sz="1400"/>
              <a:t>Cat. 5</a:t>
            </a:r>
            <a:r>
              <a:rPr lang="en-US"/>
              <a:t> 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7467600" y="11430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111649" name="Text Box 33"/>
          <p:cNvSpPr txBox="1">
            <a:spLocks noChangeArrowheads="1"/>
          </p:cNvSpPr>
          <p:nvPr/>
        </p:nvSpPr>
        <p:spPr bwMode="auto">
          <a:xfrm>
            <a:off x="1081088" y="3554413"/>
            <a:ext cx="7161212" cy="9387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50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Napoleon</a:t>
            </a:r>
            <a:endParaRPr lang="en-US" sz="5000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78013" y="238125"/>
            <a:ext cx="4648200" cy="685800"/>
          </a:xfrm>
        </p:spPr>
        <p:txBody>
          <a:bodyPr/>
          <a:lstStyle/>
          <a:p>
            <a:r>
              <a:rPr lang="en-US" sz="4000"/>
              <a:t>Question 5 </a:t>
            </a:r>
            <a:r>
              <a:rPr lang="en-US" sz="1200"/>
              <a:t>Cat. 5</a:t>
            </a:r>
            <a:r>
              <a:rPr lang="en-US" sz="4000"/>
              <a:t> </a:t>
            </a:r>
          </a:p>
        </p:txBody>
      </p:sp>
      <p:sp>
        <p:nvSpPr>
          <p:cNvPr id="112698" name="Rectangle 58"/>
          <p:cNvSpPr>
            <a:spLocks noChangeArrowheads="1"/>
          </p:cNvSpPr>
          <p:nvPr/>
        </p:nvSpPr>
        <p:spPr bwMode="auto">
          <a:xfrm>
            <a:off x="1527175" y="2600325"/>
            <a:ext cx="6450013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 What is the last rule written on the barn in Animal Farm? 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533400"/>
            <a:ext cx="4724400" cy="1143000"/>
          </a:xfrm>
        </p:spPr>
        <p:txBody>
          <a:bodyPr/>
          <a:lstStyle/>
          <a:p>
            <a:r>
              <a:rPr lang="en-US"/>
              <a:t>Answer 5 </a:t>
            </a:r>
            <a:r>
              <a:rPr lang="en-US" sz="1400"/>
              <a:t>Cat. 5</a:t>
            </a:r>
            <a:r>
              <a:rPr lang="en-US"/>
              <a:t> </a:t>
            </a: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7391400" y="6858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113698" name="Text Box 34"/>
          <p:cNvSpPr txBox="1">
            <a:spLocks noChangeArrowheads="1"/>
          </p:cNvSpPr>
          <p:nvPr/>
        </p:nvSpPr>
        <p:spPr bwMode="auto">
          <a:xfrm>
            <a:off x="965200" y="2865438"/>
            <a:ext cx="7285038" cy="2530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 fontAlgn="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5000"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All animals are equal, but some animals are more equal than others.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ext Box 2"/>
          <p:cNvSpPr txBox="1">
            <a:spLocks noChangeArrowheads="1"/>
          </p:cNvSpPr>
          <p:nvPr/>
        </p:nvSpPr>
        <p:spPr bwMode="auto">
          <a:xfrm>
            <a:off x="1066800" y="609600"/>
            <a:ext cx="670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b="1"/>
              <a:t>Round 1 Lightening</a:t>
            </a:r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7842250" y="10668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142343" name="Text Box 7"/>
          <p:cNvSpPr txBox="1">
            <a:spLocks noChangeArrowheads="1"/>
          </p:cNvSpPr>
          <p:nvPr/>
        </p:nvSpPr>
        <p:spPr bwMode="auto">
          <a:xfrm>
            <a:off x="1681163" y="3854450"/>
            <a:ext cx="69691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5000" b="1"/>
          </a:p>
          <a:p>
            <a:endParaRPr lang="en-US" sz="5000" b="1"/>
          </a:p>
        </p:txBody>
      </p:sp>
      <p:sp>
        <p:nvSpPr>
          <p:cNvPr id="142357" name="Text Box 21"/>
          <p:cNvSpPr txBox="1">
            <a:spLocks noChangeArrowheads="1"/>
          </p:cNvSpPr>
          <p:nvPr/>
        </p:nvSpPr>
        <p:spPr bwMode="auto">
          <a:xfrm>
            <a:off x="1096963" y="1989138"/>
            <a:ext cx="8047037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500" b="1" dirty="0" smtClean="0"/>
              <a:t>Tell me whether this is a rule or not in Animal Farm.</a:t>
            </a:r>
            <a:endParaRPr lang="en-US" sz="2800" b="1" dirty="0"/>
          </a:p>
          <a:p>
            <a:endParaRPr lang="en-US" sz="2800" b="1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7842250" y="10668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143383" name="Text Box 23"/>
          <p:cNvSpPr txBox="1">
            <a:spLocks noChangeArrowheads="1"/>
          </p:cNvSpPr>
          <p:nvPr/>
        </p:nvSpPr>
        <p:spPr bwMode="auto">
          <a:xfrm>
            <a:off x="1300163" y="3911600"/>
            <a:ext cx="6969125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dirty="0" smtClean="0"/>
              <a:t>Whatever goes on four legs is an enemy.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/>
          </a:p>
          <a:p>
            <a:endParaRPr lang="en-US" sz="2800" b="1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1" name="Text Box 7"/>
          <p:cNvSpPr txBox="1">
            <a:spLocks noChangeArrowheads="1"/>
          </p:cNvSpPr>
          <p:nvPr/>
        </p:nvSpPr>
        <p:spPr bwMode="auto">
          <a:xfrm>
            <a:off x="7526338" y="225425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144408" name="Text Box 24"/>
          <p:cNvSpPr txBox="1">
            <a:spLocks noChangeArrowheads="1"/>
          </p:cNvSpPr>
          <p:nvPr/>
        </p:nvSpPr>
        <p:spPr bwMode="auto">
          <a:xfrm>
            <a:off x="1104900" y="2786063"/>
            <a:ext cx="968535" cy="8617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000" dirty="0" smtClean="0"/>
              <a:t>No</a:t>
            </a:r>
            <a:endParaRPr lang="en-US" sz="500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7469188" y="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145435" name="Text Box 27"/>
          <p:cNvSpPr txBox="1">
            <a:spLocks noChangeArrowheads="1"/>
          </p:cNvSpPr>
          <p:nvPr/>
        </p:nvSpPr>
        <p:spPr bwMode="auto">
          <a:xfrm>
            <a:off x="1166813" y="3606800"/>
            <a:ext cx="696912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000" b="1" dirty="0" smtClean="0"/>
              <a:t>No animal shall wear clothes.</a:t>
            </a:r>
            <a:endParaRPr lang="en-US" sz="2800" b="1" dirty="0"/>
          </a:p>
          <a:p>
            <a:endParaRPr lang="en-US" sz="2800" b="1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7543800" y="10668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146446" name="Text Box 14"/>
          <p:cNvSpPr txBox="1">
            <a:spLocks noChangeArrowheads="1"/>
          </p:cNvSpPr>
          <p:nvPr/>
        </p:nvSpPr>
        <p:spPr bwMode="auto">
          <a:xfrm>
            <a:off x="3335338" y="3678238"/>
            <a:ext cx="2414587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000" dirty="0" smtClean="0"/>
              <a:t>yes</a:t>
            </a:r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7842250" y="9906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147477" name="Text Box 21"/>
          <p:cNvSpPr txBox="1">
            <a:spLocks noChangeArrowheads="1"/>
          </p:cNvSpPr>
          <p:nvPr/>
        </p:nvSpPr>
        <p:spPr bwMode="auto">
          <a:xfrm>
            <a:off x="1185863" y="2654300"/>
            <a:ext cx="69691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000" b="1" dirty="0" smtClean="0"/>
              <a:t>No animal shall drink.</a:t>
            </a:r>
            <a:endParaRPr lang="en-US" sz="5000" b="1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7842250" y="9906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148494" name="Text Box 14"/>
          <p:cNvSpPr txBox="1">
            <a:spLocks noChangeArrowheads="1"/>
          </p:cNvSpPr>
          <p:nvPr/>
        </p:nvSpPr>
        <p:spPr bwMode="auto">
          <a:xfrm>
            <a:off x="2976563" y="3662363"/>
            <a:ext cx="2938462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000" dirty="0" smtClean="0"/>
              <a:t>No</a:t>
            </a:r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304800"/>
            <a:ext cx="5943600" cy="930275"/>
          </a:xfrm>
        </p:spPr>
        <p:txBody>
          <a:bodyPr/>
          <a:lstStyle/>
          <a:p>
            <a:r>
              <a:rPr lang="en-US"/>
              <a:t>Answer 2 </a:t>
            </a:r>
            <a:r>
              <a:rPr lang="en-US" sz="1400"/>
              <a:t>Cat. 1</a:t>
            </a:r>
            <a:r>
              <a:rPr lang="en-US"/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200400"/>
            <a:ext cx="45720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56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endParaRPr lang="en-US" sz="5600">
              <a:solidFill>
                <a:schemeClr val="hlink"/>
              </a:solidFill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239000" y="6096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135210" name="Text Box 1066"/>
          <p:cNvSpPr txBox="1">
            <a:spLocks noChangeArrowheads="1"/>
          </p:cNvSpPr>
          <p:nvPr/>
        </p:nvSpPr>
        <p:spPr bwMode="auto">
          <a:xfrm>
            <a:off x="3181350" y="3684588"/>
            <a:ext cx="3625850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000"/>
              <a:t>Ansel Adams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7842250" y="10668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149530" name="Text Box 26"/>
          <p:cNvSpPr txBox="1">
            <a:spLocks noChangeArrowheads="1"/>
          </p:cNvSpPr>
          <p:nvPr/>
        </p:nvSpPr>
        <p:spPr bwMode="auto">
          <a:xfrm>
            <a:off x="900113" y="3721100"/>
            <a:ext cx="696912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000" b="1" dirty="0" smtClean="0"/>
              <a:t>No animal shall wear shoes.</a:t>
            </a:r>
            <a:endParaRPr lang="en-US" sz="2800" b="1" dirty="0"/>
          </a:p>
          <a:p>
            <a:endParaRPr lang="en-US" sz="2800" b="1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7842250" y="9906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150542" name="Text Box 14"/>
          <p:cNvSpPr txBox="1">
            <a:spLocks noChangeArrowheads="1"/>
          </p:cNvSpPr>
          <p:nvPr/>
        </p:nvSpPr>
        <p:spPr bwMode="auto">
          <a:xfrm>
            <a:off x="1800225" y="3776663"/>
            <a:ext cx="6154738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000" dirty="0" smtClean="0"/>
              <a:t>No</a:t>
            </a:r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7842250" y="11430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151579" name="Text Box 27"/>
          <p:cNvSpPr txBox="1">
            <a:spLocks noChangeArrowheads="1"/>
          </p:cNvSpPr>
          <p:nvPr/>
        </p:nvSpPr>
        <p:spPr bwMode="auto">
          <a:xfrm>
            <a:off x="1585913" y="2749550"/>
            <a:ext cx="6969125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000" b="1" dirty="0" smtClean="0"/>
              <a:t>All animals are equal.</a:t>
            </a:r>
            <a:endParaRPr lang="en-US" sz="2800" b="1" dirty="0"/>
          </a:p>
          <a:p>
            <a:endParaRPr lang="en-US" sz="2800" b="1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r1</a:t>
            </a:r>
            <a:endParaRPr lang="en-US" sz="2400"/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304800" y="10668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" action="ppaction://noaction"/>
              </a:rPr>
              <a:t>r2</a:t>
            </a:r>
            <a:endParaRPr lang="en-US" sz="2400"/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7543800" y="9906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153612" name="Text Box 12"/>
          <p:cNvSpPr txBox="1">
            <a:spLocks noChangeArrowheads="1"/>
          </p:cNvSpPr>
          <p:nvPr/>
        </p:nvSpPr>
        <p:spPr bwMode="auto">
          <a:xfrm>
            <a:off x="1960563" y="4349750"/>
            <a:ext cx="6535737" cy="161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000" dirty="0" smtClean="0"/>
              <a:t>Yes.</a:t>
            </a:r>
            <a:endParaRPr lang="en-US" sz="5000" dirty="0"/>
          </a:p>
          <a:p>
            <a:endParaRPr lang="en-US" sz="500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304800" y="5334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r1</a:t>
            </a:r>
            <a:endParaRPr lang="en-US" sz="2400"/>
          </a:p>
        </p:txBody>
      </p:sp>
      <p:sp>
        <p:nvSpPr>
          <p:cNvPr id="154632" name="Text Box 8"/>
          <p:cNvSpPr txBox="1">
            <a:spLocks noChangeArrowheads="1"/>
          </p:cNvSpPr>
          <p:nvPr/>
        </p:nvSpPr>
        <p:spPr bwMode="auto">
          <a:xfrm>
            <a:off x="304800" y="11430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" action="ppaction://noaction"/>
              </a:rPr>
              <a:t>r2</a:t>
            </a:r>
            <a:endParaRPr lang="en-US" sz="2400"/>
          </a:p>
        </p:txBody>
      </p:sp>
      <p:sp>
        <p:nvSpPr>
          <p:cNvPr id="154633" name="Text Box 9"/>
          <p:cNvSpPr txBox="1">
            <a:spLocks noChangeArrowheads="1"/>
          </p:cNvSpPr>
          <p:nvPr/>
        </p:nvSpPr>
        <p:spPr bwMode="auto">
          <a:xfrm>
            <a:off x="7543800" y="9906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154651" name="Text Box 27"/>
          <p:cNvSpPr txBox="1">
            <a:spLocks noChangeArrowheads="1"/>
          </p:cNvSpPr>
          <p:nvPr/>
        </p:nvSpPr>
        <p:spPr bwMode="auto">
          <a:xfrm>
            <a:off x="1758950" y="3417888"/>
            <a:ext cx="696912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000" b="1" dirty="0" smtClean="0"/>
              <a:t>No animal shall kill any other animal.</a:t>
            </a:r>
            <a:endParaRPr lang="en-US" sz="2800" b="1" dirty="0"/>
          </a:p>
          <a:p>
            <a:endParaRPr lang="en-US" sz="2800" b="1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6" name="Text Box 8"/>
          <p:cNvSpPr txBox="1">
            <a:spLocks noChangeArrowheads="1"/>
          </p:cNvSpPr>
          <p:nvPr/>
        </p:nvSpPr>
        <p:spPr bwMode="auto">
          <a:xfrm>
            <a:off x="822325" y="65087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r1</a:t>
            </a:r>
            <a:endParaRPr lang="en-US" sz="2400"/>
          </a:p>
        </p:txBody>
      </p:sp>
      <p:sp>
        <p:nvSpPr>
          <p:cNvPr id="155657" name="Text Box 9"/>
          <p:cNvSpPr txBox="1">
            <a:spLocks noChangeArrowheads="1"/>
          </p:cNvSpPr>
          <p:nvPr/>
        </p:nvSpPr>
        <p:spPr bwMode="auto">
          <a:xfrm>
            <a:off x="822325" y="126047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" action="ppaction://noaction"/>
              </a:rPr>
              <a:t>r2</a:t>
            </a:r>
            <a:endParaRPr lang="en-US" sz="2400"/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7543800" y="9906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155665" name="Text Box 17"/>
          <p:cNvSpPr txBox="1">
            <a:spLocks noChangeArrowheads="1"/>
          </p:cNvSpPr>
          <p:nvPr/>
        </p:nvSpPr>
        <p:spPr bwMode="auto">
          <a:xfrm>
            <a:off x="3482975" y="3303588"/>
            <a:ext cx="1779588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000" dirty="0" smtClean="0"/>
              <a:t>yes</a:t>
            </a:r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Text Box 2"/>
          <p:cNvSpPr txBox="1">
            <a:spLocks noChangeArrowheads="1"/>
          </p:cNvSpPr>
          <p:nvPr/>
        </p:nvSpPr>
        <p:spPr bwMode="auto">
          <a:xfrm>
            <a:off x="7848600" y="8382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3" action="ppaction://hlinksldjump"/>
              </a:rPr>
              <a:t>r1</a:t>
            </a:r>
            <a:endParaRPr lang="en-US" sz="2400"/>
          </a:p>
        </p:txBody>
      </p:sp>
      <p:sp>
        <p:nvSpPr>
          <p:cNvPr id="551939" name="Text Box 3"/>
          <p:cNvSpPr txBox="1">
            <a:spLocks noChangeArrowheads="1"/>
          </p:cNvSpPr>
          <p:nvPr/>
        </p:nvSpPr>
        <p:spPr bwMode="auto">
          <a:xfrm>
            <a:off x="7848600" y="14478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" action="ppaction://noaction"/>
              </a:rPr>
              <a:t>r2</a:t>
            </a:r>
            <a:endParaRPr lang="en-US" sz="2400"/>
          </a:p>
        </p:txBody>
      </p:sp>
      <p:sp>
        <p:nvSpPr>
          <p:cNvPr id="551940" name="Rectangle 4"/>
          <p:cNvSpPr>
            <a:spLocks noChangeArrowheads="1"/>
          </p:cNvSpPr>
          <p:nvPr/>
        </p:nvSpPr>
        <p:spPr bwMode="auto">
          <a:xfrm>
            <a:off x="1143000" y="1066800"/>
            <a:ext cx="563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000"/>
              <a:t>Lets get started with our first </a:t>
            </a:r>
            <a:r>
              <a:rPr lang="en-US" sz="3000">
                <a:solidFill>
                  <a:srgbClr val="FFFF00"/>
                </a:solidFill>
              </a:rPr>
              <a:t>Lightning Round</a:t>
            </a:r>
          </a:p>
        </p:txBody>
      </p:sp>
      <p:pic>
        <p:nvPicPr>
          <p:cNvPr id="551943" name="Picture 7" descr="fork">
            <a:hlinkClick r:id="rId4" action="ppaction://hlinksldjump"/>
          </p:cNvPr>
          <p:cNvPicPr>
            <a:picLocks noChangeAspect="1" noChangeArrowheads="1"/>
          </p:cNvPicPr>
          <p:nvPr>
            <p:ph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2667000" y="2133600"/>
            <a:ext cx="2416175" cy="3792538"/>
          </a:xfrm>
          <a:ln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19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519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51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51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Text Box 2"/>
          <p:cNvSpPr txBox="1">
            <a:spLocks noChangeArrowheads="1"/>
          </p:cNvSpPr>
          <p:nvPr/>
        </p:nvSpPr>
        <p:spPr bwMode="auto">
          <a:xfrm>
            <a:off x="7842250" y="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990600" y="914400"/>
            <a:ext cx="6629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000"/>
              <a:t>Final Question:</a:t>
            </a:r>
          </a:p>
        </p:txBody>
      </p:sp>
      <p:sp>
        <p:nvSpPr>
          <p:cNvPr id="485383" name="Text Box 7"/>
          <p:cNvSpPr txBox="1">
            <a:spLocks noChangeArrowheads="1"/>
          </p:cNvSpPr>
          <p:nvPr/>
        </p:nvSpPr>
        <p:spPr bwMode="auto">
          <a:xfrm>
            <a:off x="1384300" y="2346325"/>
            <a:ext cx="6867525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5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Final wagers…</a:t>
            </a:r>
            <a:endParaRPr lang="en-US" sz="35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45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5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5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Text Box 2"/>
          <p:cNvSpPr txBox="1">
            <a:spLocks noChangeArrowheads="1"/>
          </p:cNvSpPr>
          <p:nvPr/>
        </p:nvSpPr>
        <p:spPr bwMode="auto">
          <a:xfrm>
            <a:off x="7842250" y="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990600" y="914400"/>
            <a:ext cx="6629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000"/>
              <a:t>Final Question:</a:t>
            </a:r>
          </a:p>
        </p:txBody>
      </p:sp>
      <p:sp>
        <p:nvSpPr>
          <p:cNvPr id="485383" name="Text Box 7"/>
          <p:cNvSpPr txBox="1">
            <a:spLocks noChangeArrowheads="1"/>
          </p:cNvSpPr>
          <p:nvPr/>
        </p:nvSpPr>
        <p:spPr bwMode="auto">
          <a:xfrm>
            <a:off x="1384300" y="2346325"/>
            <a:ext cx="6867525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5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 have 45 seconds…</a:t>
            </a:r>
            <a:endParaRPr lang="en-US" sz="35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45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5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5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Text Box 2"/>
          <p:cNvSpPr txBox="1">
            <a:spLocks noChangeArrowheads="1"/>
          </p:cNvSpPr>
          <p:nvPr/>
        </p:nvSpPr>
        <p:spPr bwMode="auto">
          <a:xfrm>
            <a:off x="7842250" y="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990600" y="914400"/>
            <a:ext cx="6629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000"/>
              <a:t>Final Question:</a:t>
            </a:r>
          </a:p>
        </p:txBody>
      </p:sp>
      <p:sp>
        <p:nvSpPr>
          <p:cNvPr id="485383" name="Text Box 7"/>
          <p:cNvSpPr txBox="1">
            <a:spLocks noChangeArrowheads="1"/>
          </p:cNvSpPr>
          <p:nvPr/>
        </p:nvSpPr>
        <p:spPr bwMode="auto">
          <a:xfrm>
            <a:off x="1384300" y="2346325"/>
            <a:ext cx="6867525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5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are the modified last rules?</a:t>
            </a:r>
            <a:endParaRPr lang="en-US" sz="35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45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5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5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381000"/>
            <a:ext cx="4648200" cy="1143000"/>
          </a:xfrm>
        </p:spPr>
        <p:txBody>
          <a:bodyPr/>
          <a:lstStyle/>
          <a:p>
            <a:r>
              <a:rPr lang="en-US"/>
              <a:t>Question 3 </a:t>
            </a:r>
            <a:r>
              <a:rPr lang="en-US" sz="1400"/>
              <a:t>Cat. 1</a:t>
            </a:r>
            <a:r>
              <a:rPr lang="en-US"/>
              <a:t> </a:t>
            </a:r>
          </a:p>
        </p:txBody>
      </p:sp>
      <p:sp>
        <p:nvSpPr>
          <p:cNvPr id="31789" name="Text Box 45"/>
          <p:cNvSpPr txBox="1">
            <a:spLocks noChangeArrowheads="1"/>
          </p:cNvSpPr>
          <p:nvPr/>
        </p:nvSpPr>
        <p:spPr bwMode="auto">
          <a:xfrm>
            <a:off x="4992688" y="2995613"/>
            <a:ext cx="389255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000"/>
              <a:t>Whose </a:t>
            </a:r>
            <a:r>
              <a:rPr lang="en-US" sz="5000" i="1"/>
              <a:t>The Scream</a:t>
            </a:r>
            <a:r>
              <a:rPr lang="en-US" sz="5000"/>
              <a:t> is this?</a:t>
            </a:r>
          </a:p>
        </p:txBody>
      </p:sp>
      <p:pic>
        <p:nvPicPr>
          <p:cNvPr id="31791" name="Picture 47" descr="5A-%2520edward-munch-l%27urlo-1893-oslo-munchmusee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3175" y="2071688"/>
            <a:ext cx="3201988" cy="4268787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Text Box 2"/>
          <p:cNvSpPr txBox="1">
            <a:spLocks noChangeArrowheads="1"/>
          </p:cNvSpPr>
          <p:nvPr/>
        </p:nvSpPr>
        <p:spPr bwMode="auto">
          <a:xfrm>
            <a:off x="7842250" y="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990600" y="914400"/>
            <a:ext cx="6629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000"/>
              <a:t>Final Question:</a:t>
            </a:r>
          </a:p>
        </p:txBody>
      </p:sp>
      <p:sp>
        <p:nvSpPr>
          <p:cNvPr id="485383" name="Text Box 7"/>
          <p:cNvSpPr txBox="1">
            <a:spLocks noChangeArrowheads="1"/>
          </p:cNvSpPr>
          <p:nvPr/>
        </p:nvSpPr>
        <p:spPr bwMode="auto">
          <a:xfrm>
            <a:off x="518616" y="1964188"/>
            <a:ext cx="80112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/>
              <a:t>* No </a:t>
            </a:r>
            <a:r>
              <a:rPr lang="en-US" sz="2800" dirty="0"/>
              <a:t>animal shall sleep in a bed </a:t>
            </a:r>
            <a:r>
              <a:rPr lang="en-US" sz="2800" b="1" i="1" dirty="0"/>
              <a:t>with sheets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 smtClean="0"/>
              <a:t>* No </a:t>
            </a:r>
            <a:r>
              <a:rPr lang="en-US" sz="2800" dirty="0"/>
              <a:t>animal shall drink alcohol </a:t>
            </a:r>
            <a:r>
              <a:rPr lang="en-US" sz="2800" b="1" i="1" dirty="0"/>
              <a:t>to excess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 smtClean="0"/>
              <a:t>* No </a:t>
            </a:r>
            <a:r>
              <a:rPr lang="en-US" sz="2800" dirty="0"/>
              <a:t>animal shall kill any other animal </a:t>
            </a:r>
            <a:r>
              <a:rPr lang="en-US" sz="2800" b="1" i="1" dirty="0"/>
              <a:t>without cause.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 smtClean="0"/>
              <a:t>* All </a:t>
            </a:r>
            <a:r>
              <a:rPr lang="en-US" sz="2800" dirty="0"/>
              <a:t>animals are equal</a:t>
            </a:r>
            <a:r>
              <a:rPr lang="en-US" sz="2800" b="1" i="1" dirty="0"/>
              <a:t>, but some animals are more </a:t>
            </a:r>
            <a:endParaRPr lang="en-US" sz="2800" b="1" i="1" dirty="0" smtClean="0"/>
          </a:p>
          <a:p>
            <a:r>
              <a:rPr lang="en-US" sz="2800" b="1" i="1" dirty="0" smtClean="0"/>
              <a:t>   equal </a:t>
            </a:r>
            <a:r>
              <a:rPr lang="en-US" sz="2800" b="1" i="1" dirty="0"/>
              <a:t>than others.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609600"/>
            <a:ext cx="4114800" cy="838200"/>
          </a:xfrm>
        </p:spPr>
        <p:txBody>
          <a:bodyPr/>
          <a:lstStyle/>
          <a:p>
            <a:r>
              <a:rPr lang="en-US"/>
              <a:t>Answer 3 </a:t>
            </a:r>
            <a:r>
              <a:rPr lang="en-US" sz="1400"/>
              <a:t>Cat. 1</a:t>
            </a:r>
            <a:r>
              <a:rPr lang="en-US"/>
              <a:t> 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7162800" y="7620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hlinkClick r:id="rId2" action="ppaction://hlinksldjump"/>
              </a:rPr>
              <a:t>Home</a:t>
            </a:r>
            <a:endParaRPr lang="en-US" sz="3600"/>
          </a:p>
        </p:txBody>
      </p:sp>
      <p:sp>
        <p:nvSpPr>
          <p:cNvPr id="137248" name="Text Box 1056"/>
          <p:cNvSpPr txBox="1">
            <a:spLocks noChangeArrowheads="1"/>
          </p:cNvSpPr>
          <p:nvPr/>
        </p:nvSpPr>
        <p:spPr bwMode="auto">
          <a:xfrm>
            <a:off x="2192338" y="3609975"/>
            <a:ext cx="3976687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000"/>
              <a:t>Edvard Munch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7113" y="411163"/>
            <a:ext cx="4724400" cy="838200"/>
          </a:xfrm>
        </p:spPr>
        <p:txBody>
          <a:bodyPr/>
          <a:lstStyle/>
          <a:p>
            <a:r>
              <a:rPr lang="en-US"/>
              <a:t>Question 4 </a:t>
            </a:r>
            <a:r>
              <a:rPr lang="en-US" sz="1400"/>
              <a:t>Cat. 1</a:t>
            </a:r>
            <a:r>
              <a:rPr lang="en-US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38285" name="Text Box 1069"/>
          <p:cNvSpPr txBox="1">
            <a:spLocks noChangeArrowheads="1"/>
          </p:cNvSpPr>
          <p:nvPr/>
        </p:nvSpPr>
        <p:spPr bwMode="auto">
          <a:xfrm>
            <a:off x="1449388" y="4981575"/>
            <a:ext cx="7135812" cy="161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000"/>
              <a:t>What impressionist painted</a:t>
            </a:r>
          </a:p>
          <a:p>
            <a:r>
              <a:rPr lang="en-US" sz="5000" b="1" i="1"/>
              <a:t>Venice Twilight?</a:t>
            </a:r>
            <a:r>
              <a:rPr lang="en-US" sz="5000"/>
              <a:t> </a:t>
            </a:r>
          </a:p>
        </p:txBody>
      </p:sp>
      <p:pic>
        <p:nvPicPr>
          <p:cNvPr id="138286" name="Picture 1070" descr="venice_twil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725" y="1317625"/>
            <a:ext cx="4794250" cy="35877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10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1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12">
        <a:dk1>
          <a:srgbClr val="000000"/>
        </a:dk1>
        <a:lt1>
          <a:srgbClr val="00CC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E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13">
        <a:dk1>
          <a:srgbClr val="000000"/>
        </a:dk1>
        <a:lt1>
          <a:srgbClr val="00CC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E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1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99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15">
        <a:dk1>
          <a:srgbClr val="000000"/>
        </a:dk1>
        <a:lt1>
          <a:srgbClr val="00CC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E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16">
        <a:dk1>
          <a:srgbClr val="000000"/>
        </a:dk1>
        <a:lt1>
          <a:srgbClr val="00CC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E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99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10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1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12">
        <a:dk1>
          <a:srgbClr val="000000"/>
        </a:dk1>
        <a:lt1>
          <a:srgbClr val="00CC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E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13">
        <a:dk1>
          <a:srgbClr val="000000"/>
        </a:dk1>
        <a:lt1>
          <a:srgbClr val="00CC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E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1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99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15">
        <a:dk1>
          <a:srgbClr val="000000"/>
        </a:dk1>
        <a:lt1>
          <a:srgbClr val="00CC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E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16">
        <a:dk1>
          <a:srgbClr val="000000"/>
        </a:dk1>
        <a:lt1>
          <a:srgbClr val="00CC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E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99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10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1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12">
        <a:dk1>
          <a:srgbClr val="000000"/>
        </a:dk1>
        <a:lt1>
          <a:srgbClr val="00CC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E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13">
        <a:dk1>
          <a:srgbClr val="000000"/>
        </a:dk1>
        <a:lt1>
          <a:srgbClr val="00CC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E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1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99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15">
        <a:dk1>
          <a:srgbClr val="000000"/>
        </a:dk1>
        <a:lt1>
          <a:srgbClr val="00CC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E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16">
        <a:dk1>
          <a:srgbClr val="000000"/>
        </a:dk1>
        <a:lt1>
          <a:srgbClr val="00CC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E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99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elling a Product or">
  <a:themeElements>
    <a:clrScheme name="Selling a Product or 16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0066"/>
      </a:hlink>
      <a:folHlink>
        <a:srgbClr val="FFFFFF"/>
      </a:folHlink>
    </a:clrScheme>
    <a:fontScheme name="Selling a Product o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lling a Product or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7">
        <a:dk1>
          <a:srgbClr val="000000"/>
        </a:dk1>
        <a:lt1>
          <a:srgbClr val="00CC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E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8">
        <a:dk1>
          <a:srgbClr val="000000"/>
        </a:dk1>
        <a:lt1>
          <a:srgbClr val="00CC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E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9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99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10">
        <a:dk1>
          <a:srgbClr val="000000"/>
        </a:dk1>
        <a:lt1>
          <a:srgbClr val="00CC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E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11">
        <a:dk1>
          <a:srgbClr val="000000"/>
        </a:dk1>
        <a:lt1>
          <a:srgbClr val="00CC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E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99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12">
        <a:dk1>
          <a:srgbClr val="000000"/>
        </a:dk1>
        <a:lt1>
          <a:srgbClr val="00CC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E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99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13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FF505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1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33CC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1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0099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1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0066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49254</TotalTime>
  <Words>917</Words>
  <Application>Microsoft Office PowerPoint</Application>
  <PresentationFormat>On-screen Show (4:3)</PresentationFormat>
  <Paragraphs>201</Paragraphs>
  <Slides>70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70</vt:i4>
      </vt:variant>
    </vt:vector>
  </HeadingPairs>
  <TitlesOfParts>
    <vt:vector size="82" baseType="lpstr">
      <vt:lpstr>Times New Roman</vt:lpstr>
      <vt:lpstr>Tahoma</vt:lpstr>
      <vt:lpstr>Wingdings</vt:lpstr>
      <vt:lpstr>Arial</vt:lpstr>
      <vt:lpstr>helvetica</vt:lpstr>
      <vt:lpstr>Georgia</vt:lpstr>
      <vt:lpstr>Impact</vt:lpstr>
      <vt:lpstr>Verdana</vt:lpstr>
      <vt:lpstr>Curtain Call</vt:lpstr>
      <vt:lpstr>Shimmer</vt:lpstr>
      <vt:lpstr>Stream</vt:lpstr>
      <vt:lpstr>Selling a Product or</vt:lpstr>
      <vt:lpstr>Slide 1</vt:lpstr>
      <vt:lpstr>ROUND 1 CATEGORIES</vt:lpstr>
      <vt:lpstr>Question 1 Cat. 1 </vt:lpstr>
      <vt:lpstr>Answer 1 Cat. 1 </vt:lpstr>
      <vt:lpstr>Question 2 Cat. 1 </vt:lpstr>
      <vt:lpstr>Answer 2 Cat. 1 </vt:lpstr>
      <vt:lpstr>Question 3 Cat. 1 </vt:lpstr>
      <vt:lpstr>Answer 3 Cat. 1 </vt:lpstr>
      <vt:lpstr>Question 4 Cat. 1 </vt:lpstr>
      <vt:lpstr>Answer 4 Cat. 1 </vt:lpstr>
      <vt:lpstr>Question 5 Cat. 1 </vt:lpstr>
      <vt:lpstr>Answer 5 Cat. 1 </vt:lpstr>
      <vt:lpstr>Question 1 Cat. 2</vt:lpstr>
      <vt:lpstr>Answer 1 Cat. 2 </vt:lpstr>
      <vt:lpstr>Question 2 Cat. 2 </vt:lpstr>
      <vt:lpstr>Answer 2 Cat. 2</vt:lpstr>
      <vt:lpstr>Question 3 Cat. 2 </vt:lpstr>
      <vt:lpstr>Answer 3 Cat. 2 </vt:lpstr>
      <vt:lpstr>Question 4 Cat. 2 </vt:lpstr>
      <vt:lpstr>Answer 4 Cat. 2 </vt:lpstr>
      <vt:lpstr>Question 5 Cat. 2 </vt:lpstr>
      <vt:lpstr>Answer 5 Cat. 2 </vt:lpstr>
      <vt:lpstr>Question 1 Cat. 3 </vt:lpstr>
      <vt:lpstr>Answer 1 Cat. 3 </vt:lpstr>
      <vt:lpstr>Question 2 Cat. 3</vt:lpstr>
      <vt:lpstr>Answer 2 Cat. 3 </vt:lpstr>
      <vt:lpstr>Question 3 Cat. 3</vt:lpstr>
      <vt:lpstr>Answer 3 Cat. 3 </vt:lpstr>
      <vt:lpstr>Question 4 Cat. 3 </vt:lpstr>
      <vt:lpstr>Answer 4 Cat. 3 </vt:lpstr>
      <vt:lpstr>Question 5 Cat. 3 </vt:lpstr>
      <vt:lpstr>Answer 5 Cat. 3 </vt:lpstr>
      <vt:lpstr>Question 1 Cat. 4 </vt:lpstr>
      <vt:lpstr>Answer 1 Cat. 4</vt:lpstr>
      <vt:lpstr>Question 2 Cat. 4 </vt:lpstr>
      <vt:lpstr>Answer 2 Cat. 4 </vt:lpstr>
      <vt:lpstr>Question 3 Cat. 4 </vt:lpstr>
      <vt:lpstr>Answer 3 Cat. 4 </vt:lpstr>
      <vt:lpstr>Question 4 Cat. 4 </vt:lpstr>
      <vt:lpstr>Answer 4 Cat. 4</vt:lpstr>
      <vt:lpstr>Question 5 Cat. 4 </vt:lpstr>
      <vt:lpstr>Answer 5 Cat. 4 </vt:lpstr>
      <vt:lpstr>Question 1 Cat. 5 </vt:lpstr>
      <vt:lpstr>Answer 1 Cat. 5 </vt:lpstr>
      <vt:lpstr>Question 2 Cat. 5 </vt:lpstr>
      <vt:lpstr>Answer 2 Cat. 5 </vt:lpstr>
      <vt:lpstr>Question 3 Cat. 5 </vt:lpstr>
      <vt:lpstr>Answer 3 Cat. 5 </vt:lpstr>
      <vt:lpstr>Question 4 Cat. 5 </vt:lpstr>
      <vt:lpstr>Answer 4 Cat. 5 </vt:lpstr>
      <vt:lpstr>Question 5 Cat. 5 </vt:lpstr>
      <vt:lpstr>Answer 5 Cat. 5 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Categories</dc:title>
  <dc:creator>Customer #101</dc:creator>
  <cp:lastModifiedBy>jbell2</cp:lastModifiedBy>
  <cp:revision>542</cp:revision>
  <cp:lastPrinted>1601-01-01T00:00:00Z</cp:lastPrinted>
  <dcterms:created xsi:type="dcterms:W3CDTF">2006-11-24T15:38:07Z</dcterms:created>
  <dcterms:modified xsi:type="dcterms:W3CDTF">2012-06-12T15:27:12Z</dcterms:modified>
</cp:coreProperties>
</file>